
<file path=[Content_Types].xml><?xml version="1.0" encoding="utf-8"?>
<Types xmlns="http://schemas.openxmlformats.org/package/2006/content-types">
  <Default Extension="bin"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media/image22.bin" ContentType="image/png"/>
  <Override PartName="/ppt/tags/tag3.xml" ContentType="application/vnd.openxmlformats-officedocument.presentationml.tags+xml"/>
  <Override PartName="/ppt/tags/tag4.xml" ContentType="application/vnd.openxmlformats-officedocument.presentationml.tags+xml"/>
  <Override PartName="/ppt/media/image24.bin" ContentType="image/png"/>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57da29d256d54be6" Type="http://schemas.microsoft.com/office/2007/relationships/ui/extensibility" Target="customUI/customUI14.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4"/>
  </p:sldMasterIdLst>
  <p:notesMasterIdLst>
    <p:notesMasterId r:id="rId29"/>
  </p:notesMasterIdLst>
  <p:sldIdLst>
    <p:sldId id="3099" r:id="rId15"/>
    <p:sldId id="3097" r:id="rId16"/>
    <p:sldId id="3096" r:id="rId17"/>
    <p:sldId id="2005" r:id="rId18"/>
    <p:sldId id="2008" r:id="rId19"/>
    <p:sldId id="2009" r:id="rId20"/>
    <p:sldId id="2010" r:id="rId21"/>
    <p:sldId id="2011" r:id="rId22"/>
    <p:sldId id="2012" r:id="rId23"/>
    <p:sldId id="3093" r:id="rId24"/>
    <p:sldId id="3092" r:id="rId25"/>
    <p:sldId id="3083" r:id="rId26"/>
    <p:sldId id="3101" r:id="rId27"/>
    <p:sldId id="3100"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25C394-5A03-42BA-BBE5-BF7E06FDD42D}">
          <p14:sldIdLst>
            <p14:sldId id="3099"/>
            <p14:sldId id="3097"/>
            <p14:sldId id="3096"/>
          </p14:sldIdLst>
        </p14:section>
        <p14:section name="QuickSet" id="{AC659D0A-277A-42D6-9E5B-D4B34CF28F1E}">
          <p14:sldIdLst>
            <p14:sldId id="2005"/>
            <p14:sldId id="2008"/>
            <p14:sldId id="2009"/>
            <p14:sldId id="2010"/>
            <p14:sldId id="2011"/>
            <p14:sldId id="2012"/>
          </p14:sldIdLst>
        </p14:section>
        <p14:section name="Key Products" id="{1924A9FF-DB4C-4C4F-9CE2-722CE1D33F36}">
          <p14:sldIdLst>
            <p14:sldId id="3093"/>
            <p14:sldId id="3092"/>
            <p14:sldId id="3083"/>
            <p14:sldId id="3101"/>
            <p14:sldId id="310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2CE"/>
    <a:srgbClr val="FFFF99"/>
    <a:srgbClr val="110D0E"/>
    <a:srgbClr val="3A3636"/>
    <a:srgbClr val="247BDA"/>
    <a:srgbClr val="65D9D1"/>
    <a:srgbClr val="EE3943"/>
    <a:srgbClr val="E4002B"/>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3BFC02-DA43-6C57-B573-DBD48357CB34}" v="11" dt="2023-03-06T00:05:46.392"/>
    <p1510:client id="{CF475563-21D9-44C5-BE00-2D09B846927A}" v="7" dt="2023-03-16T14:06:11.6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344" autoAdjust="0"/>
    <p:restoredTop sz="83417" autoAdjust="0"/>
  </p:normalViewPr>
  <p:slideViewPr>
    <p:cSldViewPr snapToGrid="0" showGuides="1">
      <p:cViewPr varScale="1">
        <p:scale>
          <a:sx n="133" d="100"/>
          <a:sy n="133" d="100"/>
        </p:scale>
        <p:origin x="150" y="77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5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slide" Target="slides/slide7.xml"/><Relationship Id="rId34" Type="http://schemas.microsoft.com/office/2016/11/relationships/changesInfo" Target="changesInfos/changesInfo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0.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10" Type="http://schemas.openxmlformats.org/officeDocument/2006/relationships/customXml" Target="../customXml/item10.xml"/><Relationship Id="rId19" Type="http://schemas.openxmlformats.org/officeDocument/2006/relationships/slide" Target="slides/slide5.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customXml" Target="../customXml/item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ri Geutskens" userId="S::yoegeu@uei.com::d3e780df-a924-421d-9fac-02bd47c82642" providerId="AD" clId="Web-{CF475563-21D9-44C5-BE00-2D09B846927A}"/>
    <pc:docChg chg="modSld">
      <pc:chgData name="Yoeri Geutskens" userId="S::yoegeu@uei.com::d3e780df-a924-421d-9fac-02bd47c82642" providerId="AD" clId="Web-{CF475563-21D9-44C5-BE00-2D09B846927A}" dt="2023-03-16T14:06:11.693" v="6" actId="14100"/>
      <pc:docMkLst>
        <pc:docMk/>
      </pc:docMkLst>
      <pc:sldChg chg="addSp delSp modSp">
        <pc:chgData name="Yoeri Geutskens" userId="S::yoegeu@uei.com::d3e780df-a924-421d-9fac-02bd47c82642" providerId="AD" clId="Web-{CF475563-21D9-44C5-BE00-2D09B846927A}" dt="2023-03-16T14:06:11.693" v="6" actId="14100"/>
        <pc:sldMkLst>
          <pc:docMk/>
          <pc:sldMk cId="163832357" sldId="3101"/>
        </pc:sldMkLst>
        <pc:picChg chg="del">
          <ac:chgData name="Yoeri Geutskens" userId="S::yoegeu@uei.com::d3e780df-a924-421d-9fac-02bd47c82642" providerId="AD" clId="Web-{CF475563-21D9-44C5-BE00-2D09B846927A}" dt="2023-03-16T14:05:48.879" v="0"/>
          <ac:picMkLst>
            <pc:docMk/>
            <pc:sldMk cId="163832357" sldId="3101"/>
            <ac:picMk id="4" creationId="{A17C0561-F7D0-0453-29D4-8C3B32B495BD}"/>
          </ac:picMkLst>
        </pc:picChg>
        <pc:picChg chg="add mod">
          <ac:chgData name="Yoeri Geutskens" userId="S::yoegeu@uei.com::d3e780df-a924-421d-9fac-02bd47c82642" providerId="AD" clId="Web-{CF475563-21D9-44C5-BE00-2D09B846927A}" dt="2023-03-16T14:06:11.693" v="6" actId="14100"/>
          <ac:picMkLst>
            <pc:docMk/>
            <pc:sldMk cId="163832357" sldId="3101"/>
            <ac:picMk id="6" creationId="{29448538-4C89-F4DA-36F6-BDD29149A7D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860B1-D725-42B8-8BDA-C4F77549DBF8}" type="datetimeFigureOut">
              <a:rPr lang="nl-NL" smtClean="0"/>
              <a:t>16-3-2023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2A003-5509-402E-B43E-34FA8031DD22}" type="slidenum">
              <a:rPr lang="nl-NL" smtClean="0"/>
              <a:t>‹#›</a:t>
            </a:fld>
            <a:endParaRPr lang="nl-NL"/>
          </a:p>
        </p:txBody>
      </p:sp>
    </p:spTree>
    <p:extLst>
      <p:ext uri="{BB962C8B-B14F-4D97-AF65-F5344CB8AC3E}">
        <p14:creationId xmlns:p14="http://schemas.microsoft.com/office/powerpoint/2010/main" val="1365607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22A003-5509-402E-B43E-34FA8031DD22}" type="slidenum">
              <a:rPr lang="nl-NL" smtClean="0"/>
              <a:t>10</a:t>
            </a:fld>
            <a:endParaRPr lang="nl-NL"/>
          </a:p>
        </p:txBody>
      </p:sp>
    </p:spTree>
    <p:extLst>
      <p:ext uri="{BB962C8B-B14F-4D97-AF65-F5344CB8AC3E}">
        <p14:creationId xmlns:p14="http://schemas.microsoft.com/office/powerpoint/2010/main" val="2182031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noProof="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F222A003-5509-402E-B43E-34FA8031DD22}" type="slidenum">
              <a:rPr lang="nl-NL" smtClean="0"/>
              <a:t>11</a:t>
            </a:fld>
            <a:endParaRPr lang="nl-NL"/>
          </a:p>
        </p:txBody>
      </p:sp>
    </p:spTree>
    <p:extLst>
      <p:ext uri="{BB962C8B-B14F-4D97-AF65-F5344CB8AC3E}">
        <p14:creationId xmlns:p14="http://schemas.microsoft.com/office/powerpoint/2010/main" val="1270965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222A003-5509-402E-B43E-34FA8031DD22}" type="slidenum">
              <a:rPr lang="nl-NL" smtClean="0"/>
              <a:t>12</a:t>
            </a:fld>
            <a:endParaRPr lang="nl-NL"/>
          </a:p>
        </p:txBody>
      </p:sp>
    </p:spTree>
    <p:extLst>
      <p:ext uri="{BB962C8B-B14F-4D97-AF65-F5344CB8AC3E}">
        <p14:creationId xmlns:p14="http://schemas.microsoft.com/office/powerpoint/2010/main" val="174777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222A003-5509-402E-B43E-34FA8031DD22}" type="slidenum">
              <a:rPr lang="nl-NL" smtClean="0"/>
              <a:t>13</a:t>
            </a:fld>
            <a:endParaRPr lang="nl-NL"/>
          </a:p>
        </p:txBody>
      </p:sp>
    </p:spTree>
    <p:extLst>
      <p:ext uri="{BB962C8B-B14F-4D97-AF65-F5344CB8AC3E}">
        <p14:creationId xmlns:p14="http://schemas.microsoft.com/office/powerpoint/2010/main" val="2311688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6" name="Vlak rechts">
            <a:extLst>
              <a:ext uri="{FF2B5EF4-FFF2-40B4-BE49-F238E27FC236}">
                <a16:creationId xmlns:a16="http://schemas.microsoft.com/office/drawing/2014/main" id="{76C77919-DCED-423C-BD75-DE2D5AB5BDB3}"/>
              </a:ext>
            </a:extLst>
          </p:cNvPr>
          <p:cNvSpPr/>
          <p:nvPr userDrawn="1"/>
        </p:nvSpPr>
        <p:spPr>
          <a:xfrm>
            <a:off x="6096000" y="0"/>
            <a:ext cx="6096000" cy="6858000"/>
          </a:xfrm>
          <a:prstGeom prst="rect">
            <a:avLst/>
          </a:prstGeom>
          <a:gradFill>
            <a:gsLst>
              <a:gs pos="0">
                <a:srgbClr val="E4002B"/>
              </a:gs>
              <a:gs pos="100000">
                <a:srgbClr val="EE394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11" name="Zwarte lijn">
            <a:extLst>
              <a:ext uri="{FF2B5EF4-FFF2-40B4-BE49-F238E27FC236}">
                <a16:creationId xmlns:a16="http://schemas.microsoft.com/office/drawing/2014/main" id="{9D3D1E9A-BF05-45BB-8CFC-7FFE448FFE0C}"/>
              </a:ext>
            </a:extLst>
          </p:cNvPr>
          <p:cNvCxnSpPr>
            <a:cxnSpLocks/>
          </p:cNvCxnSpPr>
          <p:nvPr userDrawn="1"/>
        </p:nvCxnSpPr>
        <p:spPr>
          <a:xfrm>
            <a:off x="509954" y="505558"/>
            <a:ext cx="5277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jdelijke aanduiding voor tekst 7">
            <a:extLst>
              <a:ext uri="{FF2B5EF4-FFF2-40B4-BE49-F238E27FC236}">
                <a16:creationId xmlns:a16="http://schemas.microsoft.com/office/drawing/2014/main" id="{18E23972-7B5C-497B-B4C8-8BC3EE398105}"/>
              </a:ext>
            </a:extLst>
          </p:cNvPr>
          <p:cNvSpPr>
            <a:spLocks noGrp="1"/>
          </p:cNvSpPr>
          <p:nvPr>
            <p:ph type="body" sz="quarter" idx="13" hasCustomPrompt="1"/>
          </p:nvPr>
        </p:nvSpPr>
        <p:spPr>
          <a:xfrm>
            <a:off x="6659880" y="6399659"/>
            <a:ext cx="5280660" cy="263525"/>
          </a:xfrm>
          <a:prstGeom prst="rect">
            <a:avLst/>
          </a:prstGeom>
        </p:spPr>
        <p:txBody>
          <a:bodyPr wrap="none"/>
          <a:lstStyle>
            <a:lvl1pPr marL="0" indent="0" algn="r">
              <a:buNone/>
              <a:defRPr sz="1100" cap="none" baseline="0">
                <a:solidFill>
                  <a:schemeClr val="bg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r>
              <a:rPr lang="en-GB" noProof="0"/>
              <a:t>Copyright</a:t>
            </a:r>
          </a:p>
        </p:txBody>
      </p:sp>
      <p:sp>
        <p:nvSpPr>
          <p:cNvPr id="3" name="Ondertitel 2">
            <a:extLst>
              <a:ext uri="{FF2B5EF4-FFF2-40B4-BE49-F238E27FC236}">
                <a16:creationId xmlns:a16="http://schemas.microsoft.com/office/drawing/2014/main" id="{28066A8B-7997-444B-9B50-B37AAF4EEEFC}"/>
              </a:ext>
            </a:extLst>
          </p:cNvPr>
          <p:cNvSpPr>
            <a:spLocks noGrp="1"/>
          </p:cNvSpPr>
          <p:nvPr>
            <p:ph type="subTitle" idx="1"/>
          </p:nvPr>
        </p:nvSpPr>
        <p:spPr>
          <a:xfrm>
            <a:off x="462915" y="4054158"/>
            <a:ext cx="5175885" cy="1655762"/>
          </a:xfrm>
          <a:prstGeom prst="rect">
            <a:avLst/>
          </a:prstGeom>
        </p:spPr>
        <p:txBody>
          <a:bodyPr/>
          <a:lstStyle>
            <a:lvl1pPr marL="0" indent="0" algn="l">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2" name="Titel 1">
            <a:extLst>
              <a:ext uri="{FF2B5EF4-FFF2-40B4-BE49-F238E27FC236}">
                <a16:creationId xmlns:a16="http://schemas.microsoft.com/office/drawing/2014/main" id="{75ACBC12-6D09-4078-BAA1-7F73F40DD6DD}"/>
              </a:ext>
            </a:extLst>
          </p:cNvPr>
          <p:cNvSpPr>
            <a:spLocks noGrp="1"/>
          </p:cNvSpPr>
          <p:nvPr>
            <p:ph type="ctrTitle"/>
          </p:nvPr>
        </p:nvSpPr>
        <p:spPr>
          <a:xfrm>
            <a:off x="462915" y="1452563"/>
            <a:ext cx="5175885" cy="2387600"/>
          </a:xfrm>
        </p:spPr>
        <p:txBody>
          <a:bodyPr anchor="b"/>
          <a:lstStyle>
            <a:lvl1pPr algn="l">
              <a:defRPr sz="4800">
                <a:solidFill>
                  <a:schemeClr val="accent1"/>
                </a:solidFill>
              </a:defRPr>
            </a:lvl1pPr>
          </a:lstStyle>
          <a:p>
            <a:endParaRPr lang="en-GB" noProof="0" dirty="0"/>
          </a:p>
        </p:txBody>
      </p:sp>
      <p:pic>
        <p:nvPicPr>
          <p:cNvPr id="9" name="Picture 8" descr="A picture containing cat&#10;&#10;Description automatically generated">
            <a:extLst>
              <a:ext uri="{FF2B5EF4-FFF2-40B4-BE49-F238E27FC236}">
                <a16:creationId xmlns:a16="http://schemas.microsoft.com/office/drawing/2014/main" id="{02A56C45-701E-EF45-AEEA-E0AC15C98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2815" y="2903337"/>
            <a:ext cx="6479185" cy="3957403"/>
          </a:xfrm>
          <a:prstGeom prst="rect">
            <a:avLst/>
          </a:prstGeom>
        </p:spPr>
      </p:pic>
      <p:pic>
        <p:nvPicPr>
          <p:cNvPr id="10" name="Picture 9" descr="A close up of a logo&#10;&#10;Description automatically generated">
            <a:extLst>
              <a:ext uri="{FF2B5EF4-FFF2-40B4-BE49-F238E27FC236}">
                <a16:creationId xmlns:a16="http://schemas.microsoft.com/office/drawing/2014/main" id="{E937FDA6-C330-7448-9F02-742A8F5630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051" y="5571675"/>
            <a:ext cx="2420758" cy="1058378"/>
          </a:xfrm>
          <a:prstGeom prst="rect">
            <a:avLst/>
          </a:prstGeom>
        </p:spPr>
      </p:pic>
    </p:spTree>
    <p:extLst>
      <p:ext uri="{BB962C8B-B14F-4D97-AF65-F5344CB8AC3E}">
        <p14:creationId xmlns:p14="http://schemas.microsoft.com/office/powerpoint/2010/main" val="324378015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treamer, text - Black">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6383376" y="1920108"/>
            <a:ext cx="5292000" cy="627612"/>
          </a:xfrm>
        </p:spPr>
        <p:txBody>
          <a:bodyPr anchor="t" anchorCtr="0">
            <a:normAutofit/>
          </a:bodyPr>
          <a:lstStyle>
            <a:lvl1pPr>
              <a:defRPr/>
            </a:lvl1pPr>
          </a:lstStyle>
          <a:p>
            <a:endParaRPr lang="en-GB" noProof="0" dirty="0"/>
          </a:p>
        </p:txBody>
      </p:sp>
      <p:cxnSp>
        <p:nvCxnSpPr>
          <p:cNvPr id="10" name="Rechte verbindingslijn 9">
            <a:extLst>
              <a:ext uri="{FF2B5EF4-FFF2-40B4-BE49-F238E27FC236}">
                <a16:creationId xmlns:a16="http://schemas.microsoft.com/office/drawing/2014/main" id="{91B3A386-3C0B-4CFE-A0ED-C5C1B3432CEF}"/>
              </a:ext>
            </a:extLst>
          </p:cNvPr>
          <p:cNvCxnSpPr>
            <a:cxnSpLocks/>
          </p:cNvCxnSpPr>
          <p:nvPr userDrawn="1"/>
        </p:nvCxnSpPr>
        <p:spPr>
          <a:xfrm>
            <a:off x="6383376" y="505558"/>
            <a:ext cx="52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6D04A436-F365-446F-B487-FFA537543C98}"/>
              </a:ext>
            </a:extLst>
          </p:cNvPr>
          <p:cNvSpPr/>
          <p:nvPr userDrawn="1"/>
        </p:nvSpPr>
        <p:spPr>
          <a:xfrm>
            <a:off x="631" y="4770113"/>
            <a:ext cx="6096000" cy="2087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Tijdelijke aanduiding voor afbeelding 7">
            <a:extLst>
              <a:ext uri="{FF2B5EF4-FFF2-40B4-BE49-F238E27FC236}">
                <a16:creationId xmlns:a16="http://schemas.microsoft.com/office/drawing/2014/main" id="{6FECD2C2-269A-4263-ACB8-F9D4F8F8C52F}"/>
              </a:ext>
            </a:extLst>
          </p:cNvPr>
          <p:cNvSpPr>
            <a:spLocks noGrp="1"/>
          </p:cNvSpPr>
          <p:nvPr>
            <p:ph type="pic" sz="quarter" idx="14"/>
          </p:nvPr>
        </p:nvSpPr>
        <p:spPr>
          <a:xfrm>
            <a:off x="631" y="0"/>
            <a:ext cx="6096000" cy="4770113"/>
          </a:xfrm>
          <a:prstGeom prst="rect">
            <a:avLst/>
          </a:prstGeom>
          <a:solidFill>
            <a:schemeClr val="accent6"/>
          </a:solidFill>
        </p:spPr>
        <p:txBody>
          <a:bodyPr/>
          <a:lstStyle/>
          <a:p>
            <a:endParaRPr lang="en-GB" noProof="0"/>
          </a:p>
        </p:txBody>
      </p:sp>
      <p:sp>
        <p:nvSpPr>
          <p:cNvPr id="15" name="Tijdelijke aanduiding voor inhoud 2">
            <a:extLst>
              <a:ext uri="{FF2B5EF4-FFF2-40B4-BE49-F238E27FC236}">
                <a16:creationId xmlns:a16="http://schemas.microsoft.com/office/drawing/2014/main" id="{CD9038D9-6A3A-4AC9-9569-4A340B1E03B4}"/>
              </a:ext>
            </a:extLst>
          </p:cNvPr>
          <p:cNvSpPr>
            <a:spLocks noGrp="1"/>
          </p:cNvSpPr>
          <p:nvPr>
            <p:ph idx="15" hasCustomPrompt="1"/>
          </p:nvPr>
        </p:nvSpPr>
        <p:spPr>
          <a:xfrm>
            <a:off x="509953" y="5153893"/>
            <a:ext cx="5224555" cy="1125969"/>
          </a:xfrm>
          <a:prstGeom prst="rect">
            <a:avLst/>
          </a:prstGeom>
        </p:spPr>
        <p:txBody>
          <a:bodyPr/>
          <a:lstStyle>
            <a:lvl1pPr marL="0" indent="0">
              <a:buNone/>
              <a:defRPr>
                <a:solidFill>
                  <a:schemeClr val="bg1"/>
                </a:solidFill>
              </a:defRPr>
            </a:lvl1pPr>
            <a:lvl2pPr marL="266700" indent="0">
              <a:buNone/>
              <a:defRPr>
                <a:solidFill>
                  <a:schemeClr val="bg1"/>
                </a:solidFill>
              </a:defRPr>
            </a:lvl2pPr>
            <a:lvl3pPr marL="541338" indent="0">
              <a:buFont typeface="Arial" panose="020B0604020202020204" pitchFamily="34" charset="0"/>
              <a:buNone/>
              <a:defRPr>
                <a:solidFill>
                  <a:schemeClr val="bg1"/>
                </a:solidFill>
              </a:defRPr>
            </a:lvl3pPr>
            <a:lvl4pPr marL="808038" indent="0">
              <a:buFont typeface="Arial" panose="020B0604020202020204" pitchFamily="34" charset="0"/>
              <a:buNone/>
              <a:defRPr>
                <a:solidFill>
                  <a:schemeClr val="bg1"/>
                </a:solidFill>
              </a:defRPr>
            </a:lvl4pPr>
            <a:lvl5pPr marL="1074738" indent="0">
              <a:buFont typeface="Arial" panose="020B0604020202020204" pitchFamily="34" charset="0"/>
              <a:buNone/>
              <a:defRPr>
                <a:solidFill>
                  <a:schemeClr val="bg1"/>
                </a:solidFill>
              </a:defRPr>
            </a:lvl5pPr>
          </a:lstStyle>
          <a:p>
            <a:pPr lvl="0"/>
            <a:r>
              <a:rPr lang="en-GB" noProof="0" dirty="0"/>
              <a:t>Click to add text</a:t>
            </a:r>
          </a:p>
        </p:txBody>
      </p:sp>
      <p:pic>
        <p:nvPicPr>
          <p:cNvPr id="16" name="Graphic 15" hidden="1">
            <a:extLst>
              <a:ext uri="{FF2B5EF4-FFF2-40B4-BE49-F238E27FC236}">
                <a16:creationId xmlns:a16="http://schemas.microsoft.com/office/drawing/2014/main" id="{E91AFACE-288E-4FEB-9ED8-1C63416EAC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18" name="Tijdelijke aanduiding voor tekst 7">
            <a:extLst>
              <a:ext uri="{FF2B5EF4-FFF2-40B4-BE49-F238E27FC236}">
                <a16:creationId xmlns:a16="http://schemas.microsoft.com/office/drawing/2014/main" id="{C565C42F-6470-4CD8-8969-AB03EDACC019}"/>
              </a:ext>
            </a:extLst>
          </p:cNvPr>
          <p:cNvSpPr>
            <a:spLocks noGrp="1"/>
          </p:cNvSpPr>
          <p:nvPr>
            <p:ph type="body" sz="quarter" idx="19"/>
          </p:nvPr>
        </p:nvSpPr>
        <p:spPr>
          <a:xfrm>
            <a:off x="6390336" y="1369589"/>
            <a:ext cx="5278079" cy="328738"/>
          </a:xfrm>
          <a:prstGeom prst="rect">
            <a:avLst/>
          </a:prstGeom>
        </p:spPr>
        <p:txBody>
          <a:bodyPr wrap="none"/>
          <a:lstStyle>
            <a:lvl1pPr marL="0" indent="0">
              <a:buNone/>
              <a:defRPr sz="1600" cap="all" baseline="0">
                <a:solidFill>
                  <a:schemeClr val="accent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sp>
        <p:nvSpPr>
          <p:cNvPr id="17" name="Tekst linksboven">
            <a:extLst>
              <a:ext uri="{FF2B5EF4-FFF2-40B4-BE49-F238E27FC236}">
                <a16:creationId xmlns:a16="http://schemas.microsoft.com/office/drawing/2014/main" id="{066A2099-B3DC-4EA4-B7FC-5C0F39785188}"/>
              </a:ext>
            </a:extLst>
          </p:cNvPr>
          <p:cNvSpPr>
            <a:spLocks noGrp="1"/>
          </p:cNvSpPr>
          <p:nvPr>
            <p:ph type="body" sz="quarter" idx="13"/>
          </p:nvPr>
        </p:nvSpPr>
        <p:spPr>
          <a:xfrm>
            <a:off x="6397297" y="505558"/>
            <a:ext cx="5278079" cy="406216"/>
          </a:xfrm>
          <a:prstGeom prst="rect">
            <a:avLst/>
          </a:prstGeo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sp>
        <p:nvSpPr>
          <p:cNvPr id="19" name="Tijdelijke aanduiding voor inhoud 2">
            <a:extLst>
              <a:ext uri="{FF2B5EF4-FFF2-40B4-BE49-F238E27FC236}">
                <a16:creationId xmlns:a16="http://schemas.microsoft.com/office/drawing/2014/main" id="{477F1355-53A7-4144-8F18-E5160AA5D1B2}"/>
              </a:ext>
            </a:extLst>
          </p:cNvPr>
          <p:cNvSpPr>
            <a:spLocks noGrp="1"/>
          </p:cNvSpPr>
          <p:nvPr>
            <p:ph idx="1" hasCustomPrompt="1"/>
          </p:nvPr>
        </p:nvSpPr>
        <p:spPr>
          <a:xfrm>
            <a:off x="6383376" y="2819400"/>
            <a:ext cx="5292000" cy="3225313"/>
          </a:xfrm>
          <a:prstGeom prst="rect">
            <a:avLst/>
          </a:prstGeom>
        </p:spPr>
        <p:txBody>
          <a:bodyPr/>
          <a:lstStyle>
            <a:lvl1pPr marL="285750" indent="-285750">
              <a:buFont typeface="Arial" panose="020B0604020202020204" pitchFamily="34" charset="0"/>
              <a:buChar char="•"/>
              <a:defRPr>
                <a:solidFill>
                  <a:schemeClr val="accent6">
                    <a:lumMod val="75000"/>
                  </a:schemeClr>
                </a:solidFill>
              </a:defRPr>
            </a:lvl1pPr>
            <a:lvl2pPr marL="438150" indent="-171450">
              <a:buFont typeface="Arial" panose="020B0604020202020204" pitchFamily="34" charset="0"/>
              <a:buChar char="•"/>
              <a:defRPr>
                <a:solidFill>
                  <a:schemeClr val="accent6">
                    <a:lumMod val="75000"/>
                  </a:schemeClr>
                </a:solidFill>
              </a:defRPr>
            </a:lvl2pPr>
            <a:lvl3pPr marL="712788" indent="-171450">
              <a:buFont typeface="Arial" panose="020B0604020202020204" pitchFamily="34" charset="0"/>
              <a:buChar char="•"/>
              <a:defRPr>
                <a:solidFill>
                  <a:schemeClr val="accent6">
                    <a:lumMod val="75000"/>
                  </a:schemeClr>
                </a:solidFill>
              </a:defRPr>
            </a:lvl3pPr>
            <a:lvl4pPr marL="0" indent="0">
              <a:buFont typeface="Arial" panose="020B0604020202020204" pitchFamily="34" charset="0"/>
              <a:buNone/>
              <a:defRPr>
                <a:solidFill>
                  <a:schemeClr val="accent6">
                    <a:lumMod val="75000"/>
                  </a:schemeClr>
                </a:solidFill>
              </a:defRPr>
            </a:lvl4pPr>
            <a:lvl5pPr marL="0" indent="0">
              <a:buFont typeface="Arial" panose="020B0604020202020204" pitchFamily="34" charset="0"/>
              <a:buNone/>
              <a:defRPr>
                <a:solidFill>
                  <a:schemeClr val="accent1"/>
                </a:solidFill>
              </a:defRPr>
            </a:lvl5pPr>
            <a:lvl6pPr>
              <a:defRPr>
                <a:solidFill>
                  <a:schemeClr val="accent6"/>
                </a:solidFill>
              </a:defRPr>
            </a:lvl6pPr>
            <a:lvl7pPr>
              <a:defRPr>
                <a:solidFill>
                  <a:schemeClr val="accent6"/>
                </a:solidFill>
              </a:defRPr>
            </a:lvl7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a:extLst>
              <a:ext uri="{FF2B5EF4-FFF2-40B4-BE49-F238E27FC236}">
                <a16:creationId xmlns:a16="http://schemas.microsoft.com/office/drawing/2014/main" id="{36B29209-3DFA-4B7B-B579-86C2517E023C}"/>
              </a:ext>
            </a:extLst>
          </p:cNvPr>
          <p:cNvSpPr>
            <a:spLocks noGrp="1"/>
          </p:cNvSpPr>
          <p:nvPr>
            <p:ph type="dt" sz="half" idx="20"/>
          </p:nvPr>
        </p:nvSpPr>
        <p:spPr/>
        <p:txBody>
          <a:bodyPr/>
          <a:lstStyle/>
          <a:p>
            <a:fld id="{262660EF-A364-4EC7-828F-BF724569B894}" type="datetime1">
              <a:rPr lang="en-GB" noProof="0" smtClean="0"/>
              <a:t>16/03/2023</a:t>
            </a:fld>
            <a:endParaRPr lang="en-GB" noProof="0"/>
          </a:p>
        </p:txBody>
      </p:sp>
      <p:sp>
        <p:nvSpPr>
          <p:cNvPr id="5" name="Footer Placeholder 4">
            <a:extLst>
              <a:ext uri="{FF2B5EF4-FFF2-40B4-BE49-F238E27FC236}">
                <a16:creationId xmlns:a16="http://schemas.microsoft.com/office/drawing/2014/main" id="{EA1252AC-ED9E-4A1A-8873-976C8A8074B3}"/>
              </a:ext>
            </a:extLst>
          </p:cNvPr>
          <p:cNvSpPr>
            <a:spLocks noGrp="1"/>
          </p:cNvSpPr>
          <p:nvPr>
            <p:ph type="ftr" sz="quarter" idx="21"/>
          </p:nvPr>
        </p:nvSpPr>
        <p:spPr/>
        <p:txBody>
          <a:bodyPr/>
          <a:lstStyle>
            <a:lvl1pPr>
              <a:defRPr>
                <a:solidFill>
                  <a:schemeClr val="bg1"/>
                </a:solidFill>
              </a:defRPr>
            </a:lvl1pPr>
          </a:lstStyle>
          <a:p>
            <a:r>
              <a:rPr lang="en-GB" noProof="0"/>
              <a:t>Universal Electronics - Confidential</a:t>
            </a:r>
            <a:endParaRPr lang="en-GB" noProof="0" dirty="0"/>
          </a:p>
        </p:txBody>
      </p:sp>
      <p:sp>
        <p:nvSpPr>
          <p:cNvPr id="6" name="Slide Number Placeholder 5">
            <a:extLst>
              <a:ext uri="{FF2B5EF4-FFF2-40B4-BE49-F238E27FC236}">
                <a16:creationId xmlns:a16="http://schemas.microsoft.com/office/drawing/2014/main" id="{070F9564-AB27-4A93-8616-0FD6F6352C78}"/>
              </a:ext>
            </a:extLst>
          </p:cNvPr>
          <p:cNvSpPr>
            <a:spLocks noGrp="1"/>
          </p:cNvSpPr>
          <p:nvPr>
            <p:ph type="sldNum" sz="quarter" idx="22"/>
          </p:nvPr>
        </p:nvSpPr>
        <p:spPr/>
        <p:txBody>
          <a:bodyPr/>
          <a:lstStyle/>
          <a:p>
            <a:fld id="{BACF24D8-7A14-49E4-BE01-BCC803DF4CF0}" type="slidenum">
              <a:rPr lang="en-GB" noProof="0" smtClean="0"/>
              <a:pPr/>
              <a:t>‹#›</a:t>
            </a:fld>
            <a:endParaRPr lang="en-GB" noProof="0"/>
          </a:p>
        </p:txBody>
      </p:sp>
    </p:spTree>
    <p:extLst>
      <p:ext uri="{BB962C8B-B14F-4D97-AF65-F5344CB8AC3E}">
        <p14:creationId xmlns:p14="http://schemas.microsoft.com/office/powerpoint/2010/main" val="4208517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treamer, text - Turquois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6383376" y="1920108"/>
            <a:ext cx="5292000" cy="627612"/>
          </a:xfrm>
        </p:spPr>
        <p:txBody>
          <a:bodyPr anchor="t" anchorCtr="0">
            <a:normAutofit/>
          </a:bodyPr>
          <a:lstStyle>
            <a:lvl1pPr>
              <a:defRPr/>
            </a:lvl1pPr>
          </a:lstStyle>
          <a:p>
            <a:endParaRPr lang="en-GB" noProof="0" dirty="0"/>
          </a:p>
        </p:txBody>
      </p:sp>
      <p:cxnSp>
        <p:nvCxnSpPr>
          <p:cNvPr id="10" name="Rechte verbindingslijn 9">
            <a:extLst>
              <a:ext uri="{FF2B5EF4-FFF2-40B4-BE49-F238E27FC236}">
                <a16:creationId xmlns:a16="http://schemas.microsoft.com/office/drawing/2014/main" id="{91B3A386-3C0B-4CFE-A0ED-C5C1B3432CEF}"/>
              </a:ext>
            </a:extLst>
          </p:cNvPr>
          <p:cNvCxnSpPr>
            <a:cxnSpLocks/>
          </p:cNvCxnSpPr>
          <p:nvPr userDrawn="1"/>
        </p:nvCxnSpPr>
        <p:spPr>
          <a:xfrm>
            <a:off x="6383376" y="505558"/>
            <a:ext cx="52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6D04A436-F365-446F-B487-FFA537543C98}"/>
              </a:ext>
            </a:extLst>
          </p:cNvPr>
          <p:cNvSpPr/>
          <p:nvPr userDrawn="1"/>
        </p:nvSpPr>
        <p:spPr>
          <a:xfrm>
            <a:off x="631" y="4770113"/>
            <a:ext cx="6096000" cy="2087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Tijdelijke aanduiding voor afbeelding 7">
            <a:extLst>
              <a:ext uri="{FF2B5EF4-FFF2-40B4-BE49-F238E27FC236}">
                <a16:creationId xmlns:a16="http://schemas.microsoft.com/office/drawing/2014/main" id="{6FECD2C2-269A-4263-ACB8-F9D4F8F8C52F}"/>
              </a:ext>
            </a:extLst>
          </p:cNvPr>
          <p:cNvSpPr>
            <a:spLocks noGrp="1"/>
          </p:cNvSpPr>
          <p:nvPr>
            <p:ph type="pic" sz="quarter" idx="14"/>
          </p:nvPr>
        </p:nvSpPr>
        <p:spPr>
          <a:xfrm>
            <a:off x="631" y="0"/>
            <a:ext cx="6096000" cy="4770113"/>
          </a:xfrm>
          <a:prstGeom prst="rect">
            <a:avLst/>
          </a:prstGeom>
          <a:solidFill>
            <a:schemeClr val="accent6"/>
          </a:solidFill>
        </p:spPr>
        <p:txBody>
          <a:bodyPr/>
          <a:lstStyle/>
          <a:p>
            <a:endParaRPr lang="en-GB" noProof="0"/>
          </a:p>
        </p:txBody>
      </p:sp>
      <p:sp>
        <p:nvSpPr>
          <p:cNvPr id="15" name="Tijdelijke aanduiding voor inhoud 2">
            <a:extLst>
              <a:ext uri="{FF2B5EF4-FFF2-40B4-BE49-F238E27FC236}">
                <a16:creationId xmlns:a16="http://schemas.microsoft.com/office/drawing/2014/main" id="{CD9038D9-6A3A-4AC9-9569-4A340B1E03B4}"/>
              </a:ext>
            </a:extLst>
          </p:cNvPr>
          <p:cNvSpPr>
            <a:spLocks noGrp="1"/>
          </p:cNvSpPr>
          <p:nvPr>
            <p:ph idx="15" hasCustomPrompt="1"/>
          </p:nvPr>
        </p:nvSpPr>
        <p:spPr>
          <a:xfrm>
            <a:off x="509953" y="5153893"/>
            <a:ext cx="5224555" cy="1125969"/>
          </a:xfrm>
          <a:prstGeom prst="rect">
            <a:avLst/>
          </a:prstGeom>
        </p:spPr>
        <p:txBody>
          <a:bodyPr/>
          <a:lstStyle>
            <a:lvl1pPr marL="0" indent="0">
              <a:buNone/>
              <a:defRPr>
                <a:solidFill>
                  <a:schemeClr val="bg1"/>
                </a:solidFill>
              </a:defRPr>
            </a:lvl1pPr>
            <a:lvl2pPr marL="266700" indent="0">
              <a:buNone/>
              <a:defRPr>
                <a:solidFill>
                  <a:schemeClr val="bg1"/>
                </a:solidFill>
              </a:defRPr>
            </a:lvl2pPr>
            <a:lvl3pPr marL="541338" indent="0">
              <a:buFont typeface="Arial" panose="020B0604020202020204" pitchFamily="34" charset="0"/>
              <a:buNone/>
              <a:defRPr>
                <a:solidFill>
                  <a:schemeClr val="bg1"/>
                </a:solidFill>
              </a:defRPr>
            </a:lvl3pPr>
            <a:lvl4pPr marL="808038" indent="0">
              <a:buFont typeface="Arial" panose="020B0604020202020204" pitchFamily="34" charset="0"/>
              <a:buNone/>
              <a:defRPr>
                <a:solidFill>
                  <a:schemeClr val="bg1"/>
                </a:solidFill>
              </a:defRPr>
            </a:lvl4pPr>
            <a:lvl5pPr marL="1074738" indent="0">
              <a:buFont typeface="Arial" panose="020B0604020202020204" pitchFamily="34" charset="0"/>
              <a:buNone/>
              <a:defRPr>
                <a:solidFill>
                  <a:schemeClr val="bg1"/>
                </a:solidFill>
              </a:defRPr>
            </a:lvl5pPr>
          </a:lstStyle>
          <a:p>
            <a:pPr lvl="0"/>
            <a:r>
              <a:rPr lang="en-GB" noProof="0" dirty="0"/>
              <a:t>Click to add text</a:t>
            </a:r>
          </a:p>
        </p:txBody>
      </p:sp>
      <p:pic>
        <p:nvPicPr>
          <p:cNvPr id="16" name="Graphic 15" hidden="1">
            <a:extLst>
              <a:ext uri="{FF2B5EF4-FFF2-40B4-BE49-F238E27FC236}">
                <a16:creationId xmlns:a16="http://schemas.microsoft.com/office/drawing/2014/main" id="{E91AFACE-288E-4FEB-9ED8-1C63416EAC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18" name="Tijdelijke aanduiding voor tekst 7">
            <a:extLst>
              <a:ext uri="{FF2B5EF4-FFF2-40B4-BE49-F238E27FC236}">
                <a16:creationId xmlns:a16="http://schemas.microsoft.com/office/drawing/2014/main" id="{C565C42F-6470-4CD8-8969-AB03EDACC019}"/>
              </a:ext>
            </a:extLst>
          </p:cNvPr>
          <p:cNvSpPr>
            <a:spLocks noGrp="1"/>
          </p:cNvSpPr>
          <p:nvPr>
            <p:ph type="body" sz="quarter" idx="19"/>
          </p:nvPr>
        </p:nvSpPr>
        <p:spPr>
          <a:xfrm>
            <a:off x="6390336" y="1369589"/>
            <a:ext cx="5278079" cy="328738"/>
          </a:xfrm>
          <a:prstGeom prst="rect">
            <a:avLst/>
          </a:prstGeom>
        </p:spPr>
        <p:txBody>
          <a:bodyPr wrap="none"/>
          <a:lstStyle>
            <a:lvl1pPr marL="0" indent="0">
              <a:buNone/>
              <a:defRPr sz="1600" cap="all" baseline="0">
                <a:solidFill>
                  <a:schemeClr val="accent3"/>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sp>
        <p:nvSpPr>
          <p:cNvPr id="17" name="Tekst linksboven">
            <a:extLst>
              <a:ext uri="{FF2B5EF4-FFF2-40B4-BE49-F238E27FC236}">
                <a16:creationId xmlns:a16="http://schemas.microsoft.com/office/drawing/2014/main" id="{066A2099-B3DC-4EA4-B7FC-5C0F39785188}"/>
              </a:ext>
            </a:extLst>
          </p:cNvPr>
          <p:cNvSpPr>
            <a:spLocks noGrp="1"/>
          </p:cNvSpPr>
          <p:nvPr>
            <p:ph type="body" sz="quarter" idx="13"/>
          </p:nvPr>
        </p:nvSpPr>
        <p:spPr>
          <a:xfrm>
            <a:off x="6397297" y="505558"/>
            <a:ext cx="5278079" cy="406216"/>
          </a:xfrm>
          <a:prstGeom prst="rect">
            <a:avLst/>
          </a:prstGeo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sp>
        <p:nvSpPr>
          <p:cNvPr id="19" name="Tijdelijke aanduiding voor inhoud 2">
            <a:extLst>
              <a:ext uri="{FF2B5EF4-FFF2-40B4-BE49-F238E27FC236}">
                <a16:creationId xmlns:a16="http://schemas.microsoft.com/office/drawing/2014/main" id="{477F1355-53A7-4144-8F18-E5160AA5D1B2}"/>
              </a:ext>
            </a:extLst>
          </p:cNvPr>
          <p:cNvSpPr>
            <a:spLocks noGrp="1"/>
          </p:cNvSpPr>
          <p:nvPr>
            <p:ph idx="1" hasCustomPrompt="1"/>
          </p:nvPr>
        </p:nvSpPr>
        <p:spPr>
          <a:xfrm>
            <a:off x="6383376" y="2819400"/>
            <a:ext cx="5292000" cy="3225313"/>
          </a:xfrm>
          <a:prstGeom prst="rect">
            <a:avLst/>
          </a:prstGeom>
        </p:spPr>
        <p:txBody>
          <a:bodyPr/>
          <a:lstStyle>
            <a:lvl1pPr marL="285750" indent="-285750">
              <a:buFont typeface="Arial" panose="020B0604020202020204" pitchFamily="34" charset="0"/>
              <a:buChar char="•"/>
              <a:defRPr>
                <a:solidFill>
                  <a:schemeClr val="accent6">
                    <a:lumMod val="75000"/>
                  </a:schemeClr>
                </a:solidFill>
              </a:defRPr>
            </a:lvl1pPr>
            <a:lvl2pPr marL="438150" indent="-171450">
              <a:buFont typeface="Arial" panose="020B0604020202020204" pitchFamily="34" charset="0"/>
              <a:buChar char="•"/>
              <a:defRPr>
                <a:solidFill>
                  <a:schemeClr val="accent6">
                    <a:lumMod val="75000"/>
                  </a:schemeClr>
                </a:solidFill>
              </a:defRPr>
            </a:lvl2pPr>
            <a:lvl3pPr marL="712788" indent="-171450">
              <a:buFont typeface="Arial" panose="020B0604020202020204" pitchFamily="34" charset="0"/>
              <a:buChar char="•"/>
              <a:defRPr>
                <a:solidFill>
                  <a:schemeClr val="accent6">
                    <a:lumMod val="75000"/>
                  </a:schemeClr>
                </a:solidFill>
              </a:defRPr>
            </a:lvl3pPr>
            <a:lvl4pPr marL="0" indent="0">
              <a:buFont typeface="Arial" panose="020B0604020202020204" pitchFamily="34" charset="0"/>
              <a:buNone/>
              <a:defRPr>
                <a:solidFill>
                  <a:schemeClr val="accent6">
                    <a:lumMod val="75000"/>
                  </a:schemeClr>
                </a:solidFill>
              </a:defRPr>
            </a:lvl4pPr>
            <a:lvl5pPr marL="0" indent="0">
              <a:buFont typeface="Arial" panose="020B0604020202020204" pitchFamily="34" charset="0"/>
              <a:buNone/>
              <a:defRPr>
                <a:solidFill>
                  <a:schemeClr val="accent3"/>
                </a:solidFill>
              </a:defRPr>
            </a:lvl5pPr>
            <a:lvl6pPr>
              <a:defRPr>
                <a:solidFill>
                  <a:schemeClr val="accent6"/>
                </a:solidFill>
              </a:defRPr>
            </a:lvl6pPr>
            <a:lvl7pPr>
              <a:buNone/>
              <a:defRPr>
                <a:solidFill>
                  <a:schemeClr val="accent6"/>
                </a:solidFill>
              </a:defRPr>
            </a:lvl7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a:extLst>
              <a:ext uri="{FF2B5EF4-FFF2-40B4-BE49-F238E27FC236}">
                <a16:creationId xmlns:a16="http://schemas.microsoft.com/office/drawing/2014/main" id="{36B29209-3DFA-4B7B-B579-86C2517E023C}"/>
              </a:ext>
            </a:extLst>
          </p:cNvPr>
          <p:cNvSpPr>
            <a:spLocks noGrp="1"/>
          </p:cNvSpPr>
          <p:nvPr>
            <p:ph type="dt" sz="half" idx="20"/>
          </p:nvPr>
        </p:nvSpPr>
        <p:spPr/>
        <p:txBody>
          <a:bodyPr/>
          <a:lstStyle/>
          <a:p>
            <a:fld id="{1A2E5BED-8C77-441A-BF17-1225C0454B02}" type="datetime1">
              <a:rPr lang="en-GB" noProof="0" smtClean="0"/>
              <a:t>16/03/2023</a:t>
            </a:fld>
            <a:endParaRPr lang="en-GB" noProof="0"/>
          </a:p>
        </p:txBody>
      </p:sp>
      <p:sp>
        <p:nvSpPr>
          <p:cNvPr id="5" name="Footer Placeholder 4">
            <a:extLst>
              <a:ext uri="{FF2B5EF4-FFF2-40B4-BE49-F238E27FC236}">
                <a16:creationId xmlns:a16="http://schemas.microsoft.com/office/drawing/2014/main" id="{EA1252AC-ED9E-4A1A-8873-976C8A8074B3}"/>
              </a:ext>
            </a:extLst>
          </p:cNvPr>
          <p:cNvSpPr>
            <a:spLocks noGrp="1"/>
          </p:cNvSpPr>
          <p:nvPr>
            <p:ph type="ftr" sz="quarter" idx="21"/>
          </p:nvPr>
        </p:nvSpPr>
        <p:spPr/>
        <p:txBody>
          <a:bodyPr/>
          <a:lstStyle>
            <a:lvl1pPr>
              <a:defRPr>
                <a:solidFill>
                  <a:schemeClr val="bg1"/>
                </a:solidFill>
              </a:defRPr>
            </a:lvl1pPr>
          </a:lstStyle>
          <a:p>
            <a:r>
              <a:rPr lang="en-GB" noProof="0"/>
              <a:t>Universal Electronics - Confidential</a:t>
            </a:r>
          </a:p>
        </p:txBody>
      </p:sp>
      <p:sp>
        <p:nvSpPr>
          <p:cNvPr id="6" name="Slide Number Placeholder 5">
            <a:extLst>
              <a:ext uri="{FF2B5EF4-FFF2-40B4-BE49-F238E27FC236}">
                <a16:creationId xmlns:a16="http://schemas.microsoft.com/office/drawing/2014/main" id="{070F9564-AB27-4A93-8616-0FD6F6352C78}"/>
              </a:ext>
            </a:extLst>
          </p:cNvPr>
          <p:cNvSpPr>
            <a:spLocks noGrp="1"/>
          </p:cNvSpPr>
          <p:nvPr>
            <p:ph type="sldNum" sz="quarter" idx="22"/>
          </p:nvPr>
        </p:nvSpPr>
        <p:spPr/>
        <p:txBody>
          <a:bodyPr/>
          <a:lstStyle/>
          <a:p>
            <a:fld id="{BACF24D8-7A14-49E4-BE01-BCC803DF4CF0}" type="slidenum">
              <a:rPr lang="en-GB" noProof="0" smtClean="0"/>
              <a:pPr/>
              <a:t>‹#›</a:t>
            </a:fld>
            <a:endParaRPr lang="en-GB" noProof="0"/>
          </a:p>
        </p:txBody>
      </p:sp>
    </p:spTree>
    <p:extLst>
      <p:ext uri="{BB962C8B-B14F-4D97-AF65-F5344CB8AC3E}">
        <p14:creationId xmlns:p14="http://schemas.microsoft.com/office/powerpoint/2010/main" val="2180119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treamer, text - Blu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6383376" y="1920108"/>
            <a:ext cx="5292000" cy="627612"/>
          </a:xfrm>
        </p:spPr>
        <p:txBody>
          <a:bodyPr anchor="t" anchorCtr="0">
            <a:normAutofit/>
          </a:bodyPr>
          <a:lstStyle>
            <a:lvl1pPr>
              <a:defRPr/>
            </a:lvl1pPr>
          </a:lstStyle>
          <a:p>
            <a:endParaRPr lang="en-GB" noProof="0" dirty="0"/>
          </a:p>
        </p:txBody>
      </p:sp>
      <p:cxnSp>
        <p:nvCxnSpPr>
          <p:cNvPr id="10" name="Rechte verbindingslijn 9">
            <a:extLst>
              <a:ext uri="{FF2B5EF4-FFF2-40B4-BE49-F238E27FC236}">
                <a16:creationId xmlns:a16="http://schemas.microsoft.com/office/drawing/2014/main" id="{91B3A386-3C0B-4CFE-A0ED-C5C1B3432CEF}"/>
              </a:ext>
            </a:extLst>
          </p:cNvPr>
          <p:cNvCxnSpPr>
            <a:cxnSpLocks/>
          </p:cNvCxnSpPr>
          <p:nvPr userDrawn="1"/>
        </p:nvCxnSpPr>
        <p:spPr>
          <a:xfrm>
            <a:off x="6383376" y="505558"/>
            <a:ext cx="52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6D04A436-F365-446F-B487-FFA537543C98}"/>
              </a:ext>
            </a:extLst>
          </p:cNvPr>
          <p:cNvSpPr/>
          <p:nvPr userDrawn="1"/>
        </p:nvSpPr>
        <p:spPr>
          <a:xfrm>
            <a:off x="631" y="4770113"/>
            <a:ext cx="6096000" cy="20878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Tijdelijke aanduiding voor afbeelding 7">
            <a:extLst>
              <a:ext uri="{FF2B5EF4-FFF2-40B4-BE49-F238E27FC236}">
                <a16:creationId xmlns:a16="http://schemas.microsoft.com/office/drawing/2014/main" id="{6FECD2C2-269A-4263-ACB8-F9D4F8F8C52F}"/>
              </a:ext>
            </a:extLst>
          </p:cNvPr>
          <p:cNvSpPr>
            <a:spLocks noGrp="1"/>
          </p:cNvSpPr>
          <p:nvPr>
            <p:ph type="pic" sz="quarter" idx="14"/>
          </p:nvPr>
        </p:nvSpPr>
        <p:spPr>
          <a:xfrm>
            <a:off x="631" y="0"/>
            <a:ext cx="6096000" cy="4770113"/>
          </a:xfrm>
          <a:prstGeom prst="rect">
            <a:avLst/>
          </a:prstGeom>
          <a:solidFill>
            <a:schemeClr val="accent6"/>
          </a:solidFill>
        </p:spPr>
        <p:txBody>
          <a:bodyPr/>
          <a:lstStyle/>
          <a:p>
            <a:endParaRPr lang="en-GB" noProof="0"/>
          </a:p>
        </p:txBody>
      </p:sp>
      <p:sp>
        <p:nvSpPr>
          <p:cNvPr id="15" name="Tijdelijke aanduiding voor inhoud 2">
            <a:extLst>
              <a:ext uri="{FF2B5EF4-FFF2-40B4-BE49-F238E27FC236}">
                <a16:creationId xmlns:a16="http://schemas.microsoft.com/office/drawing/2014/main" id="{CD9038D9-6A3A-4AC9-9569-4A340B1E03B4}"/>
              </a:ext>
            </a:extLst>
          </p:cNvPr>
          <p:cNvSpPr>
            <a:spLocks noGrp="1"/>
          </p:cNvSpPr>
          <p:nvPr>
            <p:ph idx="15" hasCustomPrompt="1"/>
          </p:nvPr>
        </p:nvSpPr>
        <p:spPr>
          <a:xfrm>
            <a:off x="509953" y="5153893"/>
            <a:ext cx="5224555" cy="1125969"/>
          </a:xfrm>
          <a:prstGeom prst="rect">
            <a:avLst/>
          </a:prstGeom>
        </p:spPr>
        <p:txBody>
          <a:bodyPr/>
          <a:lstStyle>
            <a:lvl1pPr marL="0" indent="0">
              <a:buNone/>
              <a:defRPr>
                <a:solidFill>
                  <a:schemeClr val="bg1"/>
                </a:solidFill>
              </a:defRPr>
            </a:lvl1pPr>
            <a:lvl2pPr marL="266700" indent="0">
              <a:buNone/>
              <a:defRPr>
                <a:solidFill>
                  <a:schemeClr val="bg1"/>
                </a:solidFill>
              </a:defRPr>
            </a:lvl2pPr>
            <a:lvl3pPr marL="541338" indent="0">
              <a:buFont typeface="Arial" panose="020B0604020202020204" pitchFamily="34" charset="0"/>
              <a:buNone/>
              <a:defRPr>
                <a:solidFill>
                  <a:schemeClr val="bg1"/>
                </a:solidFill>
              </a:defRPr>
            </a:lvl3pPr>
            <a:lvl4pPr marL="808038" indent="0">
              <a:buFont typeface="Arial" panose="020B0604020202020204" pitchFamily="34" charset="0"/>
              <a:buNone/>
              <a:defRPr>
                <a:solidFill>
                  <a:schemeClr val="bg1"/>
                </a:solidFill>
              </a:defRPr>
            </a:lvl4pPr>
            <a:lvl5pPr marL="1074738" indent="0">
              <a:buFont typeface="Arial" panose="020B0604020202020204" pitchFamily="34" charset="0"/>
              <a:buNone/>
              <a:defRPr>
                <a:solidFill>
                  <a:schemeClr val="bg1"/>
                </a:solidFill>
              </a:defRPr>
            </a:lvl5pPr>
          </a:lstStyle>
          <a:p>
            <a:pPr lvl="0"/>
            <a:r>
              <a:rPr lang="en-GB" noProof="0" dirty="0"/>
              <a:t>Click to add text</a:t>
            </a:r>
          </a:p>
        </p:txBody>
      </p:sp>
      <p:pic>
        <p:nvPicPr>
          <p:cNvPr id="16" name="Graphic 15" hidden="1">
            <a:extLst>
              <a:ext uri="{FF2B5EF4-FFF2-40B4-BE49-F238E27FC236}">
                <a16:creationId xmlns:a16="http://schemas.microsoft.com/office/drawing/2014/main" id="{E91AFACE-288E-4FEB-9ED8-1C63416EAC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18" name="Tijdelijke aanduiding voor tekst 7">
            <a:extLst>
              <a:ext uri="{FF2B5EF4-FFF2-40B4-BE49-F238E27FC236}">
                <a16:creationId xmlns:a16="http://schemas.microsoft.com/office/drawing/2014/main" id="{C565C42F-6470-4CD8-8969-AB03EDACC019}"/>
              </a:ext>
            </a:extLst>
          </p:cNvPr>
          <p:cNvSpPr>
            <a:spLocks noGrp="1"/>
          </p:cNvSpPr>
          <p:nvPr>
            <p:ph type="body" sz="quarter" idx="19"/>
          </p:nvPr>
        </p:nvSpPr>
        <p:spPr>
          <a:xfrm>
            <a:off x="6390336" y="1369589"/>
            <a:ext cx="5278079" cy="328738"/>
          </a:xfrm>
          <a:prstGeom prst="rect">
            <a:avLst/>
          </a:prstGeom>
        </p:spPr>
        <p:txBody>
          <a:bodyPr wrap="none"/>
          <a:lstStyle>
            <a:lvl1pPr marL="0" indent="0">
              <a:buNone/>
              <a:defRPr sz="1600" cap="all" baseline="0">
                <a:solidFill>
                  <a:schemeClr val="accent5"/>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sp>
        <p:nvSpPr>
          <p:cNvPr id="17" name="Tekst linksboven">
            <a:extLst>
              <a:ext uri="{FF2B5EF4-FFF2-40B4-BE49-F238E27FC236}">
                <a16:creationId xmlns:a16="http://schemas.microsoft.com/office/drawing/2014/main" id="{066A2099-B3DC-4EA4-B7FC-5C0F39785188}"/>
              </a:ext>
            </a:extLst>
          </p:cNvPr>
          <p:cNvSpPr>
            <a:spLocks noGrp="1"/>
          </p:cNvSpPr>
          <p:nvPr>
            <p:ph type="body" sz="quarter" idx="13"/>
          </p:nvPr>
        </p:nvSpPr>
        <p:spPr>
          <a:xfrm>
            <a:off x="6397297" y="505558"/>
            <a:ext cx="5278079" cy="406216"/>
          </a:xfrm>
          <a:prstGeom prst="rect">
            <a:avLst/>
          </a:prstGeo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a:p>
        </p:txBody>
      </p:sp>
      <p:sp>
        <p:nvSpPr>
          <p:cNvPr id="19" name="Tijdelijke aanduiding voor inhoud 2">
            <a:extLst>
              <a:ext uri="{FF2B5EF4-FFF2-40B4-BE49-F238E27FC236}">
                <a16:creationId xmlns:a16="http://schemas.microsoft.com/office/drawing/2014/main" id="{477F1355-53A7-4144-8F18-E5160AA5D1B2}"/>
              </a:ext>
            </a:extLst>
          </p:cNvPr>
          <p:cNvSpPr>
            <a:spLocks noGrp="1"/>
          </p:cNvSpPr>
          <p:nvPr>
            <p:ph idx="1" hasCustomPrompt="1"/>
          </p:nvPr>
        </p:nvSpPr>
        <p:spPr>
          <a:xfrm>
            <a:off x="6383376" y="2819400"/>
            <a:ext cx="5292000" cy="3225313"/>
          </a:xfrm>
          <a:prstGeom prst="rect">
            <a:avLst/>
          </a:prstGeom>
        </p:spPr>
        <p:txBody>
          <a:bodyPr/>
          <a:lstStyle>
            <a:lvl1pPr marL="285750" indent="-285750">
              <a:buFont typeface="Arial" panose="020B0604020202020204" pitchFamily="34" charset="0"/>
              <a:buChar char="•"/>
              <a:defRPr>
                <a:solidFill>
                  <a:schemeClr val="accent6">
                    <a:lumMod val="75000"/>
                  </a:schemeClr>
                </a:solidFill>
              </a:defRPr>
            </a:lvl1pPr>
            <a:lvl2pPr marL="438150" indent="-171450">
              <a:buFont typeface="Arial" panose="020B0604020202020204" pitchFamily="34" charset="0"/>
              <a:buChar char="•"/>
              <a:defRPr>
                <a:solidFill>
                  <a:schemeClr val="accent6">
                    <a:lumMod val="75000"/>
                  </a:schemeClr>
                </a:solidFill>
              </a:defRPr>
            </a:lvl2pPr>
            <a:lvl3pPr marL="712788" indent="-171450">
              <a:buFont typeface="Arial" panose="020B0604020202020204" pitchFamily="34" charset="0"/>
              <a:buChar char="•"/>
              <a:defRPr>
                <a:solidFill>
                  <a:schemeClr val="accent6">
                    <a:lumMod val="75000"/>
                  </a:schemeClr>
                </a:solidFill>
              </a:defRPr>
            </a:lvl3pPr>
            <a:lvl4pPr marL="0" indent="0">
              <a:buFont typeface="Arial" panose="020B0604020202020204" pitchFamily="34" charset="0"/>
              <a:buNone/>
              <a:defRPr>
                <a:solidFill>
                  <a:schemeClr val="accent6">
                    <a:lumMod val="75000"/>
                  </a:schemeClr>
                </a:solidFill>
              </a:defRPr>
            </a:lvl4pPr>
            <a:lvl5pPr marL="0" indent="0">
              <a:buFont typeface="Arial" panose="020B0604020202020204" pitchFamily="34" charset="0"/>
              <a:buNone/>
              <a:defRPr>
                <a:solidFill>
                  <a:schemeClr val="accent5"/>
                </a:solidFill>
              </a:defRPr>
            </a:lvl5pPr>
            <a:lvl6pPr>
              <a:defRPr>
                <a:solidFill>
                  <a:schemeClr val="accent6"/>
                </a:solidFill>
              </a:defRPr>
            </a:lvl6pPr>
            <a:lvl7pPr>
              <a:defRPr>
                <a:solidFill>
                  <a:schemeClr val="accent6"/>
                </a:solidFill>
              </a:defRPr>
            </a:lvl7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 </a:t>
            </a:r>
          </a:p>
        </p:txBody>
      </p:sp>
      <p:sp>
        <p:nvSpPr>
          <p:cNvPr id="4" name="Date Placeholder 3">
            <a:extLst>
              <a:ext uri="{FF2B5EF4-FFF2-40B4-BE49-F238E27FC236}">
                <a16:creationId xmlns:a16="http://schemas.microsoft.com/office/drawing/2014/main" id="{36B29209-3DFA-4B7B-B579-86C2517E023C}"/>
              </a:ext>
            </a:extLst>
          </p:cNvPr>
          <p:cNvSpPr>
            <a:spLocks noGrp="1"/>
          </p:cNvSpPr>
          <p:nvPr>
            <p:ph type="dt" sz="half" idx="20"/>
          </p:nvPr>
        </p:nvSpPr>
        <p:spPr/>
        <p:txBody>
          <a:bodyPr/>
          <a:lstStyle/>
          <a:p>
            <a:fld id="{D0F2F6A3-6E2B-4198-A94D-4E48798C4FBF}" type="datetime1">
              <a:rPr lang="en-GB" noProof="0" smtClean="0"/>
              <a:t>16/03/2023</a:t>
            </a:fld>
            <a:endParaRPr lang="en-GB" noProof="0"/>
          </a:p>
        </p:txBody>
      </p:sp>
      <p:sp>
        <p:nvSpPr>
          <p:cNvPr id="5" name="Footer Placeholder 4">
            <a:extLst>
              <a:ext uri="{FF2B5EF4-FFF2-40B4-BE49-F238E27FC236}">
                <a16:creationId xmlns:a16="http://schemas.microsoft.com/office/drawing/2014/main" id="{EA1252AC-ED9E-4A1A-8873-976C8A8074B3}"/>
              </a:ext>
            </a:extLst>
          </p:cNvPr>
          <p:cNvSpPr>
            <a:spLocks noGrp="1"/>
          </p:cNvSpPr>
          <p:nvPr>
            <p:ph type="ftr" sz="quarter" idx="21"/>
          </p:nvPr>
        </p:nvSpPr>
        <p:spPr/>
        <p:txBody>
          <a:bodyPr/>
          <a:lstStyle>
            <a:lvl1pPr>
              <a:defRPr>
                <a:solidFill>
                  <a:schemeClr val="bg1"/>
                </a:solidFill>
              </a:defRPr>
            </a:lvl1pPr>
          </a:lstStyle>
          <a:p>
            <a:r>
              <a:rPr lang="en-GB" noProof="0"/>
              <a:t>Universal Electronics - Confidential</a:t>
            </a:r>
          </a:p>
        </p:txBody>
      </p:sp>
      <p:sp>
        <p:nvSpPr>
          <p:cNvPr id="6" name="Slide Number Placeholder 5">
            <a:extLst>
              <a:ext uri="{FF2B5EF4-FFF2-40B4-BE49-F238E27FC236}">
                <a16:creationId xmlns:a16="http://schemas.microsoft.com/office/drawing/2014/main" id="{070F9564-AB27-4A93-8616-0FD6F6352C78}"/>
              </a:ext>
            </a:extLst>
          </p:cNvPr>
          <p:cNvSpPr>
            <a:spLocks noGrp="1"/>
          </p:cNvSpPr>
          <p:nvPr>
            <p:ph type="sldNum" sz="quarter" idx="22"/>
          </p:nvPr>
        </p:nvSpPr>
        <p:spPr/>
        <p:txBody>
          <a:bodyPr/>
          <a:lstStyle/>
          <a:p>
            <a:fld id="{BACF24D8-7A14-49E4-BE01-BCC803DF4CF0}" type="slidenum">
              <a:rPr lang="en-GB" noProof="0" smtClean="0"/>
              <a:pPr/>
              <a:t>‹#›</a:t>
            </a:fld>
            <a:endParaRPr lang="en-GB" noProof="0"/>
          </a:p>
        </p:txBody>
      </p:sp>
    </p:spTree>
    <p:extLst>
      <p:ext uri="{BB962C8B-B14F-4D97-AF65-F5344CB8AC3E}">
        <p14:creationId xmlns:p14="http://schemas.microsoft.com/office/powerpoint/2010/main" val="4167360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header, intro, text - Red">
    <p:bg>
      <p:bgPr>
        <a:gradFill>
          <a:gsLst>
            <a:gs pos="0">
              <a:srgbClr val="E4002B"/>
            </a:gs>
            <a:gs pos="100000">
              <a:srgbClr val="EE3943"/>
            </a:gs>
          </a:gsLst>
          <a:lin ang="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4543818" y="906346"/>
            <a:ext cx="7122817" cy="463239"/>
          </a:xfrm>
        </p:spPr>
        <p:txBody>
          <a:bodyPr anchor="t" anchorCtr="0">
            <a:normAutofit/>
          </a:bodyPr>
          <a:lstStyle>
            <a:lvl1pPr>
              <a:defRPr/>
            </a:lvl1pPr>
          </a:lstStyle>
          <a:p>
            <a:endParaRPr lang="en-GB" noProof="0" dirty="0"/>
          </a:p>
        </p:txBody>
      </p:sp>
      <p:cxnSp>
        <p:nvCxnSpPr>
          <p:cNvPr id="10" name="Rechte verbindingslijn 9">
            <a:extLst>
              <a:ext uri="{FF2B5EF4-FFF2-40B4-BE49-F238E27FC236}">
                <a16:creationId xmlns:a16="http://schemas.microsoft.com/office/drawing/2014/main" id="{91B3A386-3C0B-4CFE-A0ED-C5C1B3432CEF}"/>
              </a:ext>
            </a:extLst>
          </p:cNvPr>
          <p:cNvCxnSpPr>
            <a:cxnSpLocks/>
          </p:cNvCxnSpPr>
          <p:nvPr userDrawn="1"/>
        </p:nvCxnSpPr>
        <p:spPr>
          <a:xfrm>
            <a:off x="4548188" y="505558"/>
            <a:ext cx="71228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7">
            <a:extLst>
              <a:ext uri="{FF2B5EF4-FFF2-40B4-BE49-F238E27FC236}">
                <a16:creationId xmlns:a16="http://schemas.microsoft.com/office/drawing/2014/main" id="{6FECD2C2-269A-4263-ACB8-F9D4F8F8C52F}"/>
              </a:ext>
            </a:extLst>
          </p:cNvPr>
          <p:cNvSpPr>
            <a:spLocks noGrp="1"/>
          </p:cNvSpPr>
          <p:nvPr>
            <p:ph type="pic" sz="quarter" idx="14"/>
          </p:nvPr>
        </p:nvSpPr>
        <p:spPr>
          <a:xfrm>
            <a:off x="0" y="0"/>
            <a:ext cx="4064400" cy="6858000"/>
          </a:xfrm>
          <a:prstGeom prst="rect">
            <a:avLst/>
          </a:prstGeom>
          <a:solidFill>
            <a:schemeClr val="accent6"/>
          </a:solidFill>
        </p:spPr>
        <p:txBody>
          <a:bodyPr/>
          <a:lstStyle/>
          <a:p>
            <a:endParaRPr lang="en-GB" noProof="0"/>
          </a:p>
        </p:txBody>
      </p:sp>
      <p:pic>
        <p:nvPicPr>
          <p:cNvPr id="16" name="Graphic 15">
            <a:extLst>
              <a:ext uri="{FF2B5EF4-FFF2-40B4-BE49-F238E27FC236}">
                <a16:creationId xmlns:a16="http://schemas.microsoft.com/office/drawing/2014/main" id="{E91AFACE-288E-4FEB-9ED8-1C63416EAC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9" name="Date Placeholder 8">
            <a:extLst>
              <a:ext uri="{FF2B5EF4-FFF2-40B4-BE49-F238E27FC236}">
                <a16:creationId xmlns:a16="http://schemas.microsoft.com/office/drawing/2014/main" id="{5A9D6721-CC39-470F-95A6-981E7BF47F27}"/>
              </a:ext>
            </a:extLst>
          </p:cNvPr>
          <p:cNvSpPr>
            <a:spLocks noGrp="1"/>
          </p:cNvSpPr>
          <p:nvPr>
            <p:ph type="dt" sz="half" idx="16"/>
          </p:nvPr>
        </p:nvSpPr>
        <p:spPr/>
        <p:txBody>
          <a:bodyPr/>
          <a:lstStyle/>
          <a:p>
            <a:fld id="{111101EF-7B24-4009-9DBD-413EE72EA04B}" type="datetime1">
              <a:rPr lang="en-GB" noProof="0" smtClean="0"/>
              <a:t>16/03/2023</a:t>
            </a:fld>
            <a:endParaRPr lang="en-GB" noProof="0"/>
          </a:p>
        </p:txBody>
      </p:sp>
      <p:sp>
        <p:nvSpPr>
          <p:cNvPr id="14" name="Slide Number Placeholder 13">
            <a:extLst>
              <a:ext uri="{FF2B5EF4-FFF2-40B4-BE49-F238E27FC236}">
                <a16:creationId xmlns:a16="http://schemas.microsoft.com/office/drawing/2014/main" id="{418963F3-A544-4F80-9AD5-C27BBE3B762F}"/>
              </a:ext>
            </a:extLst>
          </p:cNvPr>
          <p:cNvSpPr>
            <a:spLocks noGrp="1"/>
          </p:cNvSpPr>
          <p:nvPr>
            <p:ph type="sldNum" sz="quarter" idx="18"/>
          </p:nvPr>
        </p:nvSpPr>
        <p:spPr>
          <a:ln>
            <a:solidFill>
              <a:schemeClr val="tx1"/>
            </a:solidFill>
          </a:ln>
        </p:spPr>
        <p:txBody>
          <a:bodyPr/>
          <a:lstStyle>
            <a:lvl1pPr>
              <a:defRPr>
                <a:solidFill>
                  <a:schemeClr val="tx1"/>
                </a:solidFill>
              </a:defRPr>
            </a:lvl1pPr>
          </a:lstStyle>
          <a:p>
            <a:fld id="{BACF24D8-7A14-49E4-BE01-BCC803DF4CF0}" type="slidenum">
              <a:rPr lang="en-GB" noProof="0" smtClean="0"/>
              <a:pPr/>
              <a:t>‹#›</a:t>
            </a:fld>
            <a:endParaRPr lang="en-GB" noProof="0"/>
          </a:p>
        </p:txBody>
      </p:sp>
      <p:sp>
        <p:nvSpPr>
          <p:cNvPr id="18" name="Tijdelijke aanduiding voor tekst 7">
            <a:extLst>
              <a:ext uri="{FF2B5EF4-FFF2-40B4-BE49-F238E27FC236}">
                <a16:creationId xmlns:a16="http://schemas.microsoft.com/office/drawing/2014/main" id="{C565C42F-6470-4CD8-8969-AB03EDACC019}"/>
              </a:ext>
            </a:extLst>
          </p:cNvPr>
          <p:cNvSpPr>
            <a:spLocks noGrp="1"/>
          </p:cNvSpPr>
          <p:nvPr>
            <p:ph type="body" sz="quarter" idx="19"/>
          </p:nvPr>
        </p:nvSpPr>
        <p:spPr>
          <a:xfrm>
            <a:off x="4548188" y="1369588"/>
            <a:ext cx="7118447" cy="806507"/>
          </a:xfrm>
          <a:prstGeom prst="rect">
            <a:avLst/>
          </a:prstGeom>
        </p:spPr>
        <p:txBody>
          <a:bodyPr wrap="none"/>
          <a:lstStyle>
            <a:lvl1pPr marL="0" indent="0">
              <a:buNone/>
              <a:defRPr sz="1800" cap="none" baseline="0">
                <a:solidFill>
                  <a:schemeClr val="tx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sp>
        <p:nvSpPr>
          <p:cNvPr id="20" name="Tijdelijke aanduiding voor inhoud 2">
            <a:extLst>
              <a:ext uri="{FF2B5EF4-FFF2-40B4-BE49-F238E27FC236}">
                <a16:creationId xmlns:a16="http://schemas.microsoft.com/office/drawing/2014/main" id="{D92C0FC4-0E10-4353-9C09-29E17BE3BCC9}"/>
              </a:ext>
            </a:extLst>
          </p:cNvPr>
          <p:cNvSpPr>
            <a:spLocks noGrp="1"/>
          </p:cNvSpPr>
          <p:nvPr>
            <p:ph sz="half" idx="1" hasCustomPrompt="1"/>
          </p:nvPr>
        </p:nvSpPr>
        <p:spPr>
          <a:xfrm>
            <a:off x="4548188" y="2482115"/>
            <a:ext cx="7118447" cy="3901099"/>
          </a:xfrm>
          <a:prstGeom prst="rect">
            <a:avLst/>
          </a:prstGeom>
        </p:spPr>
        <p:txBody>
          <a:bodyPr/>
          <a:lstStyle>
            <a:lvl4pPr>
              <a:defRPr sz="1800"/>
            </a:lvl4pPr>
            <a:lvl5pPr>
              <a:defRPr>
                <a:solidFill>
                  <a:schemeClr val="tx1"/>
                </a:solidFill>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28259289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8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age, header, intro, text - Black">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4543818" y="906346"/>
            <a:ext cx="7122817" cy="463239"/>
          </a:xfrm>
        </p:spPr>
        <p:txBody>
          <a:bodyPr anchor="t" anchorCtr="0">
            <a:normAutofit/>
          </a:bodyPr>
          <a:lstStyle>
            <a:lvl1pPr>
              <a:defRPr/>
            </a:lvl1pPr>
          </a:lstStyle>
          <a:p>
            <a:endParaRPr lang="en-GB" noProof="0" dirty="0"/>
          </a:p>
        </p:txBody>
      </p:sp>
      <p:cxnSp>
        <p:nvCxnSpPr>
          <p:cNvPr id="10" name="Rechte verbindingslijn 9">
            <a:extLst>
              <a:ext uri="{FF2B5EF4-FFF2-40B4-BE49-F238E27FC236}">
                <a16:creationId xmlns:a16="http://schemas.microsoft.com/office/drawing/2014/main" id="{91B3A386-3C0B-4CFE-A0ED-C5C1B3432CEF}"/>
              </a:ext>
            </a:extLst>
          </p:cNvPr>
          <p:cNvCxnSpPr>
            <a:cxnSpLocks/>
          </p:cNvCxnSpPr>
          <p:nvPr userDrawn="1"/>
        </p:nvCxnSpPr>
        <p:spPr>
          <a:xfrm>
            <a:off x="4548188" y="505558"/>
            <a:ext cx="71228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7">
            <a:extLst>
              <a:ext uri="{FF2B5EF4-FFF2-40B4-BE49-F238E27FC236}">
                <a16:creationId xmlns:a16="http://schemas.microsoft.com/office/drawing/2014/main" id="{6FECD2C2-269A-4263-ACB8-F9D4F8F8C52F}"/>
              </a:ext>
            </a:extLst>
          </p:cNvPr>
          <p:cNvSpPr>
            <a:spLocks noGrp="1"/>
          </p:cNvSpPr>
          <p:nvPr>
            <p:ph type="pic" sz="quarter" idx="14"/>
          </p:nvPr>
        </p:nvSpPr>
        <p:spPr>
          <a:xfrm>
            <a:off x="0" y="0"/>
            <a:ext cx="4064400" cy="6858000"/>
          </a:xfrm>
          <a:prstGeom prst="rect">
            <a:avLst/>
          </a:prstGeom>
          <a:solidFill>
            <a:schemeClr val="accent6"/>
          </a:solidFill>
        </p:spPr>
        <p:txBody>
          <a:bodyPr/>
          <a:lstStyle/>
          <a:p>
            <a:endParaRPr lang="en-GB" noProof="0"/>
          </a:p>
        </p:txBody>
      </p:sp>
      <p:pic>
        <p:nvPicPr>
          <p:cNvPr id="16" name="Graphic 15">
            <a:extLst>
              <a:ext uri="{FF2B5EF4-FFF2-40B4-BE49-F238E27FC236}">
                <a16:creationId xmlns:a16="http://schemas.microsoft.com/office/drawing/2014/main" id="{E91AFACE-288E-4FEB-9ED8-1C63416EAC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9" name="Date Placeholder 8">
            <a:extLst>
              <a:ext uri="{FF2B5EF4-FFF2-40B4-BE49-F238E27FC236}">
                <a16:creationId xmlns:a16="http://schemas.microsoft.com/office/drawing/2014/main" id="{5A9D6721-CC39-470F-95A6-981E7BF47F27}"/>
              </a:ext>
            </a:extLst>
          </p:cNvPr>
          <p:cNvSpPr>
            <a:spLocks noGrp="1"/>
          </p:cNvSpPr>
          <p:nvPr>
            <p:ph type="dt" sz="half" idx="16"/>
          </p:nvPr>
        </p:nvSpPr>
        <p:spPr/>
        <p:txBody>
          <a:bodyPr/>
          <a:lstStyle/>
          <a:p>
            <a:fld id="{6A3A0B89-3C96-473F-9EE8-FBE5E1E6E550}" type="datetime1">
              <a:rPr lang="en-GB" noProof="0" smtClean="0"/>
              <a:t>16/03/2023</a:t>
            </a:fld>
            <a:endParaRPr lang="en-GB" noProof="0"/>
          </a:p>
        </p:txBody>
      </p:sp>
      <p:sp>
        <p:nvSpPr>
          <p:cNvPr id="14" name="Slide Number Placeholder 13">
            <a:extLst>
              <a:ext uri="{FF2B5EF4-FFF2-40B4-BE49-F238E27FC236}">
                <a16:creationId xmlns:a16="http://schemas.microsoft.com/office/drawing/2014/main" id="{418963F3-A544-4F80-9AD5-C27BBE3B762F}"/>
              </a:ext>
            </a:extLst>
          </p:cNvPr>
          <p:cNvSpPr>
            <a:spLocks noGrp="1"/>
          </p:cNvSpPr>
          <p:nvPr>
            <p:ph type="sldNum" sz="quarter" idx="18"/>
          </p:nvPr>
        </p:nvSpPr>
        <p:spPr>
          <a:ln>
            <a:solidFill>
              <a:schemeClr val="tx1"/>
            </a:solidFill>
          </a:ln>
        </p:spPr>
        <p:txBody>
          <a:bodyPr/>
          <a:lstStyle>
            <a:lvl1pPr>
              <a:defRPr>
                <a:solidFill>
                  <a:schemeClr val="tx1"/>
                </a:solidFill>
              </a:defRPr>
            </a:lvl1pPr>
          </a:lstStyle>
          <a:p>
            <a:fld id="{BACF24D8-7A14-49E4-BE01-BCC803DF4CF0}" type="slidenum">
              <a:rPr lang="en-GB" noProof="0" smtClean="0"/>
              <a:pPr/>
              <a:t>‹#›</a:t>
            </a:fld>
            <a:endParaRPr lang="en-GB" noProof="0"/>
          </a:p>
        </p:txBody>
      </p:sp>
      <p:sp>
        <p:nvSpPr>
          <p:cNvPr id="18" name="Tijdelijke aanduiding voor tekst 7">
            <a:extLst>
              <a:ext uri="{FF2B5EF4-FFF2-40B4-BE49-F238E27FC236}">
                <a16:creationId xmlns:a16="http://schemas.microsoft.com/office/drawing/2014/main" id="{C565C42F-6470-4CD8-8969-AB03EDACC019}"/>
              </a:ext>
            </a:extLst>
          </p:cNvPr>
          <p:cNvSpPr>
            <a:spLocks noGrp="1"/>
          </p:cNvSpPr>
          <p:nvPr>
            <p:ph type="body" sz="quarter" idx="19"/>
          </p:nvPr>
        </p:nvSpPr>
        <p:spPr>
          <a:xfrm>
            <a:off x="4548188" y="1369588"/>
            <a:ext cx="7118447" cy="806507"/>
          </a:xfrm>
          <a:prstGeom prst="rect">
            <a:avLst/>
          </a:prstGeom>
        </p:spPr>
        <p:txBody>
          <a:bodyPr wrap="none"/>
          <a:lstStyle>
            <a:lvl1pPr marL="0" indent="0">
              <a:buNone/>
              <a:defRPr sz="1800" cap="none" baseline="0">
                <a:solidFill>
                  <a:schemeClr val="tx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sp>
        <p:nvSpPr>
          <p:cNvPr id="20" name="Tijdelijke aanduiding voor inhoud 2">
            <a:extLst>
              <a:ext uri="{FF2B5EF4-FFF2-40B4-BE49-F238E27FC236}">
                <a16:creationId xmlns:a16="http://schemas.microsoft.com/office/drawing/2014/main" id="{D92C0FC4-0E10-4353-9C09-29E17BE3BCC9}"/>
              </a:ext>
            </a:extLst>
          </p:cNvPr>
          <p:cNvSpPr>
            <a:spLocks noGrp="1"/>
          </p:cNvSpPr>
          <p:nvPr>
            <p:ph sz="half" idx="1" hasCustomPrompt="1"/>
          </p:nvPr>
        </p:nvSpPr>
        <p:spPr>
          <a:xfrm>
            <a:off x="4548188" y="2482115"/>
            <a:ext cx="7118447" cy="3901099"/>
          </a:xfrm>
          <a:prstGeom prst="rect">
            <a:avLst/>
          </a:prstGeom>
        </p:spPr>
        <p:txBody>
          <a:bodyPr/>
          <a:lstStyle>
            <a:lvl4pPr>
              <a:defRPr sz="1800"/>
            </a:lvl4pPr>
            <a:lvl5pPr>
              <a:defRPr>
                <a:solidFill>
                  <a:schemeClr val="tx1"/>
                </a:solidFill>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1204296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86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age, header, intro, text - Whit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4543818" y="906346"/>
            <a:ext cx="7122817" cy="463239"/>
          </a:xfrm>
        </p:spPr>
        <p:txBody>
          <a:bodyPr anchor="t" anchorCtr="0">
            <a:normAutofit/>
          </a:bodyPr>
          <a:lstStyle>
            <a:lvl1pPr>
              <a:defRPr>
                <a:solidFill>
                  <a:schemeClr val="tx1"/>
                </a:solidFill>
              </a:defRPr>
            </a:lvl1pPr>
          </a:lstStyle>
          <a:p>
            <a:endParaRPr lang="en-GB" noProof="0" dirty="0"/>
          </a:p>
        </p:txBody>
      </p:sp>
      <p:cxnSp>
        <p:nvCxnSpPr>
          <p:cNvPr id="10" name="Rechte verbindingslijn 9">
            <a:extLst>
              <a:ext uri="{FF2B5EF4-FFF2-40B4-BE49-F238E27FC236}">
                <a16:creationId xmlns:a16="http://schemas.microsoft.com/office/drawing/2014/main" id="{91B3A386-3C0B-4CFE-A0ED-C5C1B3432CEF}"/>
              </a:ext>
            </a:extLst>
          </p:cNvPr>
          <p:cNvCxnSpPr>
            <a:cxnSpLocks/>
          </p:cNvCxnSpPr>
          <p:nvPr userDrawn="1"/>
        </p:nvCxnSpPr>
        <p:spPr>
          <a:xfrm>
            <a:off x="4548188" y="505558"/>
            <a:ext cx="71228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7">
            <a:extLst>
              <a:ext uri="{FF2B5EF4-FFF2-40B4-BE49-F238E27FC236}">
                <a16:creationId xmlns:a16="http://schemas.microsoft.com/office/drawing/2014/main" id="{6FECD2C2-269A-4263-ACB8-F9D4F8F8C52F}"/>
              </a:ext>
            </a:extLst>
          </p:cNvPr>
          <p:cNvSpPr>
            <a:spLocks noGrp="1"/>
          </p:cNvSpPr>
          <p:nvPr>
            <p:ph type="pic" sz="quarter" idx="14"/>
          </p:nvPr>
        </p:nvSpPr>
        <p:spPr>
          <a:xfrm>
            <a:off x="0" y="0"/>
            <a:ext cx="4064400" cy="6858000"/>
          </a:xfrm>
          <a:prstGeom prst="rect">
            <a:avLst/>
          </a:prstGeom>
          <a:solidFill>
            <a:schemeClr val="accent6"/>
          </a:solidFill>
        </p:spPr>
        <p:txBody>
          <a:bodyPr/>
          <a:lstStyle/>
          <a:p>
            <a:endParaRPr lang="en-GB" noProof="0"/>
          </a:p>
        </p:txBody>
      </p:sp>
      <p:pic>
        <p:nvPicPr>
          <p:cNvPr id="16" name="Graphic 15">
            <a:extLst>
              <a:ext uri="{FF2B5EF4-FFF2-40B4-BE49-F238E27FC236}">
                <a16:creationId xmlns:a16="http://schemas.microsoft.com/office/drawing/2014/main" id="{E91AFACE-288E-4FEB-9ED8-1C63416EAC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9" name="Date Placeholder 8">
            <a:extLst>
              <a:ext uri="{FF2B5EF4-FFF2-40B4-BE49-F238E27FC236}">
                <a16:creationId xmlns:a16="http://schemas.microsoft.com/office/drawing/2014/main" id="{5A9D6721-CC39-470F-95A6-981E7BF47F27}"/>
              </a:ext>
            </a:extLst>
          </p:cNvPr>
          <p:cNvSpPr>
            <a:spLocks noGrp="1"/>
          </p:cNvSpPr>
          <p:nvPr>
            <p:ph type="dt" sz="half" idx="16"/>
          </p:nvPr>
        </p:nvSpPr>
        <p:spPr/>
        <p:txBody>
          <a:bodyPr/>
          <a:lstStyle/>
          <a:p>
            <a:fld id="{FEC8B83F-93A2-486A-8D1E-DCD3DDD0BFF6}" type="datetime1">
              <a:rPr lang="en-GB" noProof="0" smtClean="0"/>
              <a:t>16/03/2023</a:t>
            </a:fld>
            <a:endParaRPr lang="en-GB" noProof="0"/>
          </a:p>
        </p:txBody>
      </p:sp>
      <p:sp>
        <p:nvSpPr>
          <p:cNvPr id="14" name="Slide Number Placeholder 13">
            <a:extLst>
              <a:ext uri="{FF2B5EF4-FFF2-40B4-BE49-F238E27FC236}">
                <a16:creationId xmlns:a16="http://schemas.microsoft.com/office/drawing/2014/main" id="{418963F3-A544-4F80-9AD5-C27BBE3B762F}"/>
              </a:ext>
            </a:extLst>
          </p:cNvPr>
          <p:cNvSpPr>
            <a:spLocks noGrp="1"/>
          </p:cNvSpPr>
          <p:nvPr>
            <p:ph type="sldNum" sz="quarter" idx="18"/>
          </p:nvPr>
        </p:nvSpPr>
        <p:spPr>
          <a:ln>
            <a:solidFill>
              <a:schemeClr val="tx1"/>
            </a:solidFill>
          </a:ln>
        </p:spPr>
        <p:txBody>
          <a:bodyPr/>
          <a:lstStyle>
            <a:lvl1pPr>
              <a:defRPr>
                <a:solidFill>
                  <a:schemeClr val="tx1"/>
                </a:solidFill>
              </a:defRPr>
            </a:lvl1pPr>
          </a:lstStyle>
          <a:p>
            <a:fld id="{BACF24D8-7A14-49E4-BE01-BCC803DF4CF0}" type="slidenum">
              <a:rPr lang="en-GB" noProof="0" smtClean="0"/>
              <a:pPr/>
              <a:t>‹#›</a:t>
            </a:fld>
            <a:endParaRPr lang="en-GB" noProof="0"/>
          </a:p>
        </p:txBody>
      </p:sp>
      <p:sp>
        <p:nvSpPr>
          <p:cNvPr id="18" name="Tijdelijke aanduiding voor tekst 7">
            <a:extLst>
              <a:ext uri="{FF2B5EF4-FFF2-40B4-BE49-F238E27FC236}">
                <a16:creationId xmlns:a16="http://schemas.microsoft.com/office/drawing/2014/main" id="{C565C42F-6470-4CD8-8969-AB03EDACC019}"/>
              </a:ext>
            </a:extLst>
          </p:cNvPr>
          <p:cNvSpPr>
            <a:spLocks noGrp="1"/>
          </p:cNvSpPr>
          <p:nvPr>
            <p:ph type="body" sz="quarter" idx="19"/>
          </p:nvPr>
        </p:nvSpPr>
        <p:spPr>
          <a:xfrm>
            <a:off x="4548188" y="1369588"/>
            <a:ext cx="7118447" cy="806507"/>
          </a:xfrm>
          <a:prstGeom prst="rect">
            <a:avLst/>
          </a:prstGeom>
        </p:spPr>
        <p:txBody>
          <a:bodyPr wrap="none"/>
          <a:lstStyle>
            <a:lvl1pPr marL="0" indent="0">
              <a:buNone/>
              <a:defRPr sz="1800" cap="none" baseline="0">
                <a:solidFill>
                  <a:schemeClr val="tx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sp>
        <p:nvSpPr>
          <p:cNvPr id="20" name="Tijdelijke aanduiding voor inhoud 2">
            <a:extLst>
              <a:ext uri="{FF2B5EF4-FFF2-40B4-BE49-F238E27FC236}">
                <a16:creationId xmlns:a16="http://schemas.microsoft.com/office/drawing/2014/main" id="{D92C0FC4-0E10-4353-9C09-29E17BE3BCC9}"/>
              </a:ext>
            </a:extLst>
          </p:cNvPr>
          <p:cNvSpPr>
            <a:spLocks noGrp="1"/>
          </p:cNvSpPr>
          <p:nvPr>
            <p:ph sz="half" idx="1" hasCustomPrompt="1"/>
          </p:nvPr>
        </p:nvSpPr>
        <p:spPr>
          <a:xfrm>
            <a:off x="4548188" y="2482115"/>
            <a:ext cx="7118447" cy="39010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sz="1800">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13435049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6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gradFill>
          <a:gsLst>
            <a:gs pos="100000">
              <a:schemeClr val="bg1">
                <a:lumMod val="85000"/>
              </a:schemeClr>
            </a:gs>
            <a:gs pos="0">
              <a:schemeClr val="bg1">
                <a:lumMod val="85000"/>
              </a:schemeClr>
            </a:gs>
          </a:gsLst>
          <a:lin ang="0" scaled="1"/>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37FB46-CF34-4065-87C5-8F13DEDDCB97}"/>
              </a:ext>
            </a:extLst>
          </p:cNvPr>
          <p:cNvSpPr>
            <a:spLocks noGrp="1"/>
          </p:cNvSpPr>
          <p:nvPr>
            <p:ph type="title"/>
          </p:nvPr>
        </p:nvSpPr>
        <p:spPr>
          <a:xfrm>
            <a:off x="523875" y="1564398"/>
            <a:ext cx="4303951" cy="2086725"/>
          </a:xfrm>
        </p:spPr>
        <p:txBody>
          <a:bodyPr>
            <a:spAutoFit/>
          </a:bodyPr>
          <a:lstStyle>
            <a:lvl1pPr>
              <a:defRPr sz="4800"/>
            </a:lvl1pPr>
          </a:lstStyle>
          <a:p>
            <a:r>
              <a:rPr lang="en-GB" noProof="0"/>
              <a:t>Click to edit Master title style</a:t>
            </a:r>
          </a:p>
        </p:txBody>
      </p:sp>
      <p:cxnSp>
        <p:nvCxnSpPr>
          <p:cNvPr id="10" name="Rechte verbindingslijn 7">
            <a:extLst>
              <a:ext uri="{FF2B5EF4-FFF2-40B4-BE49-F238E27FC236}">
                <a16:creationId xmlns:a16="http://schemas.microsoft.com/office/drawing/2014/main" id="{C3F730C7-7499-4CEB-8E34-B53CE1D90AEA}"/>
              </a:ext>
            </a:extLst>
          </p:cNvPr>
          <p:cNvCxnSpPr>
            <a:cxnSpLocks/>
          </p:cNvCxnSpPr>
          <p:nvPr userDrawn="1"/>
        </p:nvCxnSpPr>
        <p:spPr>
          <a:xfrm>
            <a:off x="509954" y="505558"/>
            <a:ext cx="111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at&#10;&#10;Description automatically generated">
            <a:extLst>
              <a:ext uri="{FF2B5EF4-FFF2-40B4-BE49-F238E27FC236}">
                <a16:creationId xmlns:a16="http://schemas.microsoft.com/office/drawing/2014/main" id="{A4D2DEF2-2C2E-0245-8BA7-487FF296D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close up of a logo&#10;&#10;Description automatically generated">
            <a:extLst>
              <a:ext uri="{FF2B5EF4-FFF2-40B4-BE49-F238E27FC236}">
                <a16:creationId xmlns:a16="http://schemas.microsoft.com/office/drawing/2014/main" id="{942174AF-2619-BA4A-8FBC-FE8EBEE3B5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051" y="5571675"/>
            <a:ext cx="2420758" cy="1058378"/>
          </a:xfrm>
          <a:prstGeom prst="rect">
            <a:avLst/>
          </a:prstGeom>
        </p:spPr>
      </p:pic>
    </p:spTree>
    <p:extLst>
      <p:ext uri="{BB962C8B-B14F-4D97-AF65-F5344CB8AC3E}">
        <p14:creationId xmlns:p14="http://schemas.microsoft.com/office/powerpoint/2010/main" val="4069871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USER MANU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4CC647-FAAE-461A-87F5-FF9D1D2EDEE8}"/>
              </a:ext>
            </a:extLst>
          </p:cNvPr>
          <p:cNvSpPr>
            <a:spLocks noGrp="1"/>
          </p:cNvSpPr>
          <p:nvPr>
            <p:ph type="dt" sz="half" idx="10"/>
          </p:nvPr>
        </p:nvSpPr>
        <p:spPr/>
        <p:txBody>
          <a:bodyPr/>
          <a:lstStyle/>
          <a:p>
            <a:fld id="{A26E9FB2-D6EC-42C8-8582-B93495274EE5}" type="datetime1">
              <a:rPr lang="en-GB" smtClean="0"/>
              <a:t>16/03/2023</a:t>
            </a:fld>
            <a:endParaRPr lang="en-GB" dirty="0"/>
          </a:p>
        </p:txBody>
      </p:sp>
      <p:sp>
        <p:nvSpPr>
          <p:cNvPr id="7" name="Rechthoek 12">
            <a:extLst>
              <a:ext uri="{FF2B5EF4-FFF2-40B4-BE49-F238E27FC236}">
                <a16:creationId xmlns:a16="http://schemas.microsoft.com/office/drawing/2014/main" id="{F53EE70C-95A5-40BD-8959-3C149B3FE4D7}"/>
              </a:ext>
            </a:extLst>
          </p:cNvPr>
          <p:cNvSpPr/>
          <p:nvPr userDrawn="1"/>
        </p:nvSpPr>
        <p:spPr>
          <a:xfrm>
            <a:off x="4005381" y="2204010"/>
            <a:ext cx="3240000" cy="3409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GB" sz="900" b="1" cap="all" baseline="0" dirty="0">
                <a:solidFill>
                  <a:schemeClr val="accent1"/>
                </a:solidFill>
                <a:latin typeface="Arial" panose="020B0604020202020204" pitchFamily="34" charset="0"/>
                <a:cs typeface="Arial" panose="020B0604020202020204" pitchFamily="34" charset="0"/>
              </a:rPr>
              <a:t>Formatting text</a:t>
            </a:r>
          </a:p>
          <a:p>
            <a:pPr>
              <a:lnSpc>
                <a:spcPct val="120000"/>
              </a:lnSpc>
            </a:pPr>
            <a:r>
              <a:rPr lang="en-GB" sz="900" baseline="0" noProof="1">
                <a:solidFill>
                  <a:schemeClr val="tx1"/>
                </a:solidFill>
                <a:latin typeface="Arial" panose="020B0604020202020204" pitchFamily="34" charset="0"/>
                <a:cs typeface="Arial" panose="020B0604020202020204" pitchFamily="34" charset="0"/>
              </a:rPr>
              <a:t>Use the buttons </a:t>
            </a:r>
            <a:r>
              <a:rPr lang="en-GB" sz="900" b="0" kern="1200" baseline="0" noProof="1">
                <a:solidFill>
                  <a:schemeClr val="tx1"/>
                </a:solidFill>
                <a:latin typeface="Arial Black" panose="020B0A04020102020204" pitchFamily="34" charset="0"/>
                <a:ea typeface="+mn-ea"/>
                <a:cs typeface="Arial" panose="020B0604020202020204" pitchFamily="34" charset="0"/>
              </a:rPr>
              <a:t>Decrease</a:t>
            </a:r>
            <a:r>
              <a:rPr lang="en-GB" sz="900" baseline="0" noProof="1">
                <a:solidFill>
                  <a:schemeClr val="tx1"/>
                </a:solidFill>
                <a:latin typeface="Arial" panose="020B0604020202020204" pitchFamily="34" charset="0"/>
                <a:cs typeface="Arial" panose="020B0604020202020204" pitchFamily="34" charset="0"/>
              </a:rPr>
              <a:t> </a:t>
            </a:r>
            <a:r>
              <a:rPr lang="en-GB" sz="900" b="0" kern="1200" baseline="0" noProof="1">
                <a:solidFill>
                  <a:schemeClr val="tx1"/>
                </a:solidFill>
                <a:latin typeface="Arial Black" panose="020B0A04020102020204" pitchFamily="34" charset="0"/>
                <a:ea typeface="+mn-ea"/>
                <a:cs typeface="Arial" panose="020B0604020202020204" pitchFamily="34" charset="0"/>
              </a:rPr>
              <a:t>text level</a:t>
            </a:r>
            <a:r>
              <a:rPr lang="en-GB" sz="900" baseline="0" noProof="1">
                <a:solidFill>
                  <a:schemeClr val="tx1"/>
                </a:solidFill>
                <a:latin typeface="Arial" panose="020B0604020202020204" pitchFamily="34" charset="0"/>
                <a:cs typeface="Arial" panose="020B0604020202020204" pitchFamily="34" charset="0"/>
              </a:rPr>
              <a:t> and </a:t>
            </a:r>
            <a:r>
              <a:rPr lang="en-GB" sz="900" b="0" kern="1200" baseline="0" noProof="1">
                <a:solidFill>
                  <a:schemeClr val="tx1"/>
                </a:solidFill>
                <a:latin typeface="Arial Black" panose="020B0A04020102020204" pitchFamily="34" charset="0"/>
                <a:ea typeface="+mn-ea"/>
                <a:cs typeface="Arial" panose="020B0604020202020204" pitchFamily="34" charset="0"/>
              </a:rPr>
              <a:t>Increase</a:t>
            </a:r>
            <a:r>
              <a:rPr lang="en-GB" sz="900" baseline="0" noProof="1">
                <a:solidFill>
                  <a:schemeClr val="tx1"/>
                </a:solidFill>
                <a:latin typeface="Arial" panose="020B0604020202020204" pitchFamily="34" charset="0"/>
                <a:cs typeface="Arial" panose="020B0604020202020204" pitchFamily="34" charset="0"/>
              </a:rPr>
              <a:t> </a:t>
            </a:r>
            <a:r>
              <a:rPr lang="en-GB" sz="900" b="0" kern="1200" baseline="0" noProof="1">
                <a:solidFill>
                  <a:schemeClr val="tx1"/>
                </a:solidFill>
                <a:latin typeface="Arial Black" panose="020B0A04020102020204" pitchFamily="34" charset="0"/>
                <a:ea typeface="+mn-ea"/>
                <a:cs typeface="Arial" panose="020B0604020202020204" pitchFamily="34" charset="0"/>
              </a:rPr>
              <a:t>text level</a:t>
            </a:r>
            <a:r>
              <a:rPr lang="en-GB" sz="900" baseline="0" noProof="1">
                <a:solidFill>
                  <a:schemeClr val="tx1"/>
                </a:solidFill>
                <a:latin typeface="Arial" panose="020B0604020202020204" pitchFamily="34" charset="0"/>
                <a:cs typeface="Arial" panose="020B0604020202020204" pitchFamily="34" charset="0"/>
              </a:rPr>
              <a:t> to choose the text format.</a:t>
            </a:r>
          </a:p>
          <a:p>
            <a:pPr>
              <a:lnSpc>
                <a:spcPct val="120000"/>
              </a:lnSpc>
            </a:pPr>
            <a:r>
              <a:rPr lang="en-GB" sz="900" baseline="0" noProof="1">
                <a:solidFill>
                  <a:schemeClr val="tx1"/>
                </a:solidFill>
                <a:latin typeface="Arial" panose="020B0604020202020204" pitchFamily="34" charset="0"/>
                <a:cs typeface="Arial" panose="020B0604020202020204" pitchFamily="34" charset="0"/>
              </a:rPr>
              <a:t>Choose from the following levels:</a:t>
            </a:r>
          </a:p>
          <a:p>
            <a:pPr marL="358775" marR="0" lvl="0" indent="-268288"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Level 1</a:t>
            </a:r>
          </a:p>
          <a:p>
            <a:pPr marL="536575" marR="0" lvl="1" indent="-1778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Level 2</a:t>
            </a:r>
          </a:p>
          <a:p>
            <a:pPr marL="715963" marR="0" lvl="2" indent="-179388"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Level 3</a:t>
            </a:r>
          </a:p>
          <a:p>
            <a:pPr marL="0" marR="0" lvl="2"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Level 4 (body text)</a:t>
            </a:r>
          </a:p>
          <a:p>
            <a:pPr marL="0" marR="0" lvl="3"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Level 5 (Intro text)</a:t>
            </a:r>
          </a:p>
          <a:p>
            <a:pPr marL="358775" marR="0" lvl="4" indent="-271463" algn="l" defTabSz="914400" rtl="0" eaLnBrk="1" fontAlgn="auto" latinLnBrk="0" hangingPunct="1">
              <a:lnSpc>
                <a:spcPct val="114000"/>
              </a:lnSpc>
              <a:spcBef>
                <a:spcPts val="0"/>
              </a:spcBef>
              <a:spcAft>
                <a:spcPts val="0"/>
              </a:spcAft>
              <a:buClrTx/>
              <a:buSzTx/>
              <a:buFont typeface="+mj-lt"/>
              <a:buAutoNum type="arabicPeriod"/>
              <a:tabLst/>
              <a:defRPr/>
            </a:pPr>
            <a:r>
              <a:rPr kumimoji="0" lang="en-GB"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Level 6</a:t>
            </a:r>
          </a:p>
          <a:p>
            <a:pPr marL="536575" marR="0" lvl="5" indent="-179388" algn="l" defTabSz="914400" rtl="0" eaLnBrk="1" fontAlgn="auto" latinLnBrk="0" hangingPunct="1">
              <a:lnSpc>
                <a:spcPct val="114000"/>
              </a:lnSpc>
              <a:spcBef>
                <a:spcPts val="0"/>
              </a:spcBef>
              <a:spcAft>
                <a:spcPts val="0"/>
              </a:spcAft>
              <a:buClrTx/>
              <a:buSzTx/>
              <a:buFont typeface="+mj-lt"/>
              <a:buAutoNum type="alphaLcPeriod"/>
              <a:tabLst/>
              <a:defRPr/>
            </a:pPr>
            <a:r>
              <a:rPr kumimoji="0" lang="en-GB"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Level 7</a:t>
            </a:r>
          </a:p>
          <a:p>
            <a:pPr marL="358775" marR="0" lvl="4" indent="-342900" algn="l" defTabSz="914400" rtl="0" eaLnBrk="1" fontAlgn="auto" latinLnBrk="0" hangingPunct="1">
              <a:lnSpc>
                <a:spcPct val="114000"/>
              </a:lnSpc>
              <a:spcBef>
                <a:spcPts val="0"/>
              </a:spcBef>
              <a:spcAft>
                <a:spcPts val="0"/>
              </a:spcAft>
              <a:buClrTx/>
              <a:buSzTx/>
              <a:buFont typeface="+mj-lt"/>
              <a:buAutoNum type="arabicPeriod"/>
              <a:tabLst/>
              <a:defRPr/>
            </a:pPr>
            <a:endParaRPr kumimoji="0" lang="en-GB"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5875" marR="0" lvl="4" indent="0" algn="l" defTabSz="914400" rtl="0" eaLnBrk="1" fontAlgn="auto" latinLnBrk="0" hangingPunct="1">
              <a:lnSpc>
                <a:spcPct val="114000"/>
              </a:lnSpc>
              <a:spcBef>
                <a:spcPts val="0"/>
              </a:spcBef>
              <a:spcAft>
                <a:spcPts val="0"/>
              </a:spcAft>
              <a:buClrTx/>
              <a:buSzTx/>
              <a:buFont typeface="+mj-lt"/>
              <a:buNone/>
              <a:tabLst/>
              <a:defRPr/>
            </a:pPr>
            <a:r>
              <a:rPr lang="en-GB" sz="900" u="sng" baseline="0" noProof="1">
                <a:solidFill>
                  <a:schemeClr val="tx1"/>
                </a:solidFill>
                <a:latin typeface="Arial" panose="020B0604020202020204" pitchFamily="34" charset="0"/>
                <a:cs typeface="Arial" panose="020B0604020202020204" pitchFamily="34" charset="0"/>
              </a:rPr>
              <a:t>Do not use the Tab key on your keyboard!</a:t>
            </a:r>
          </a:p>
          <a:p>
            <a:pPr marL="15875" marR="0" lvl="4" indent="0" algn="l" defTabSz="914400" rtl="0" eaLnBrk="1" fontAlgn="auto" latinLnBrk="0" hangingPunct="1">
              <a:lnSpc>
                <a:spcPct val="114000"/>
              </a:lnSpc>
              <a:spcBef>
                <a:spcPts val="0"/>
              </a:spcBef>
              <a:spcAft>
                <a:spcPts val="0"/>
              </a:spcAft>
              <a:buClrTx/>
              <a:buSzTx/>
              <a:buFont typeface="+mj-lt"/>
              <a:buNone/>
              <a:tabLst/>
              <a:defRPr/>
            </a:pPr>
            <a:endParaRPr lang="en-GB" sz="900" u="sng" baseline="0" noProof="1">
              <a:solidFill>
                <a:schemeClr val="tx1"/>
              </a:solidFill>
              <a:latin typeface="Arial" panose="020B0604020202020204" pitchFamily="34" charset="0"/>
              <a:cs typeface="Arial" panose="020B0604020202020204" pitchFamily="34" charset="0"/>
            </a:endParaRPr>
          </a:p>
          <a:p>
            <a:pPr marL="15875" marR="0" lvl="4" indent="0" algn="l" defTabSz="914400" rtl="0" eaLnBrk="1" fontAlgn="auto" latinLnBrk="0" hangingPunct="1">
              <a:lnSpc>
                <a:spcPct val="114000"/>
              </a:lnSpc>
              <a:spcBef>
                <a:spcPts val="0"/>
              </a:spcBef>
              <a:spcAft>
                <a:spcPts val="0"/>
              </a:spcAft>
              <a:buClrTx/>
              <a:buSzTx/>
              <a:buFont typeface="+mj-lt"/>
              <a:buNone/>
              <a:tabLst/>
              <a:defRPr/>
            </a:pPr>
            <a:r>
              <a:rPr lang="en-GB" sz="900" b="1" u="none" baseline="0" noProof="1">
                <a:solidFill>
                  <a:schemeClr val="accent1"/>
                </a:solidFill>
                <a:latin typeface="Arial" panose="020B0604020202020204" pitchFamily="34" charset="0"/>
                <a:cs typeface="Arial" panose="020B0604020202020204" pitchFamily="34" charset="0"/>
              </a:rPr>
              <a:t>COPYING/PASTING TEXT</a:t>
            </a:r>
          </a:p>
          <a:p>
            <a:pPr marL="15875" marR="0" lvl="4" indent="0" algn="l" defTabSz="914400" rtl="0" eaLnBrk="1" fontAlgn="auto" latinLnBrk="0" hangingPunct="1">
              <a:lnSpc>
                <a:spcPct val="114000"/>
              </a:lnSpc>
              <a:spcBef>
                <a:spcPts val="0"/>
              </a:spcBef>
              <a:spcAft>
                <a:spcPts val="0"/>
              </a:spcAft>
              <a:buClrTx/>
              <a:buSzTx/>
              <a:buFont typeface="+mj-lt"/>
              <a:buNone/>
              <a:tabLst/>
              <a:defRPr/>
            </a:pPr>
            <a:r>
              <a:rPr lang="en-GB" sz="900" u="none" baseline="0" noProof="1">
                <a:solidFill>
                  <a:schemeClr val="tx1"/>
                </a:solidFill>
                <a:latin typeface="Arial" panose="020B0604020202020204" pitchFamily="34" charset="0"/>
                <a:cs typeface="Arial" panose="020B0604020202020204" pitchFamily="34" charset="0"/>
              </a:rPr>
              <a:t>If you want to copy the text from Word or another file, you must always paste plain text. Paste the text by clicking the button Keep Text Only.</a:t>
            </a:r>
          </a:p>
          <a:p>
            <a:pPr marL="15875" marR="0" lvl="4" indent="0" algn="l" defTabSz="914400" rtl="0" eaLnBrk="1" fontAlgn="auto" latinLnBrk="0" hangingPunct="1">
              <a:lnSpc>
                <a:spcPct val="114000"/>
              </a:lnSpc>
              <a:spcBef>
                <a:spcPts val="0"/>
              </a:spcBef>
              <a:spcAft>
                <a:spcPts val="0"/>
              </a:spcAft>
              <a:buClrTx/>
              <a:buSzTx/>
              <a:buFont typeface="+mj-lt"/>
              <a:buNone/>
              <a:tabLst/>
              <a:defRPr/>
            </a:pPr>
            <a:endParaRPr lang="en-GB" sz="900" u="sng" baseline="0" noProof="1">
              <a:solidFill>
                <a:schemeClr val="tx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CCEF46C-3F74-494B-9856-A20346EB7BA3}"/>
              </a:ext>
            </a:extLst>
          </p:cNvPr>
          <p:cNvPicPr>
            <a:picLocks noChangeAspect="1"/>
          </p:cNvPicPr>
          <p:nvPr userDrawn="1"/>
        </p:nvPicPr>
        <p:blipFill>
          <a:blip r:embed="rId2"/>
          <a:stretch>
            <a:fillRect/>
          </a:stretch>
        </p:blipFill>
        <p:spPr>
          <a:xfrm>
            <a:off x="5797317" y="3091541"/>
            <a:ext cx="756653" cy="615759"/>
          </a:xfrm>
          <a:prstGeom prst="rect">
            <a:avLst/>
          </a:prstGeom>
        </p:spPr>
      </p:pic>
      <p:sp>
        <p:nvSpPr>
          <p:cNvPr id="10" name="Tekstvak 22">
            <a:extLst>
              <a:ext uri="{FF2B5EF4-FFF2-40B4-BE49-F238E27FC236}">
                <a16:creationId xmlns:a16="http://schemas.microsoft.com/office/drawing/2014/main" id="{2FD0B7BF-BB1A-4495-BA9F-646B83222DDE}"/>
              </a:ext>
            </a:extLst>
          </p:cNvPr>
          <p:cNvSpPr txBox="1"/>
          <p:nvPr userDrawn="1"/>
        </p:nvSpPr>
        <p:spPr>
          <a:xfrm>
            <a:off x="420401" y="2204010"/>
            <a:ext cx="3276955" cy="3244799"/>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50673" bIns="50673" rtlCol="0">
            <a:spAutoFit/>
          </a:bodyPr>
          <a:lstStyle/>
          <a:p>
            <a:pPr marL="0" algn="l" defTabSz="457200" rtl="0" eaLnBrk="1" latinLnBrk="0" hangingPunct="1">
              <a:lnSpc>
                <a:spcPct val="120000"/>
              </a:lnSpc>
            </a:pPr>
            <a:r>
              <a:rPr lang="en-GB" sz="900" b="1" kern="1200" cap="all" baseline="0" noProof="1">
                <a:solidFill>
                  <a:schemeClr val="accent1"/>
                </a:solidFill>
                <a:latin typeface="+mj-lt"/>
                <a:ea typeface="+mn-ea"/>
                <a:cs typeface="Arial" panose="020B0604020202020204" pitchFamily="34" charset="0"/>
              </a:rPr>
              <a:t>Insert new page</a:t>
            </a:r>
          </a:p>
          <a:p>
            <a:pPr marL="0" marR="0" lvl="0" indent="0" algn="l" defTabSz="914400" rtl="0" eaLnBrk="1" fontAlgn="auto" latinLnBrk="0" hangingPunct="1">
              <a:lnSpc>
                <a:spcPct val="120000"/>
              </a:lnSpc>
              <a:spcBef>
                <a:spcPts val="0"/>
              </a:spcBef>
              <a:spcAft>
                <a:spcPts val="0"/>
              </a:spcAft>
              <a:buClrTx/>
              <a:buSzTx/>
              <a:buFontTx/>
              <a:buNone/>
              <a:tabLst/>
              <a:defRPr/>
            </a:pPr>
            <a:r>
              <a:rPr lang="en-GB" sz="900" b="0" baseline="0" noProof="1">
                <a:solidFill>
                  <a:schemeClr val="tx1"/>
                </a:solidFill>
                <a:latin typeface="+mj-lt"/>
                <a:cs typeface="Arial" panose="020B0604020202020204" pitchFamily="34" charset="0"/>
              </a:rPr>
              <a:t>Use the New page button to add a page.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GB" sz="900" b="1" cap="all" baseline="0" noProof="1">
              <a:solidFill>
                <a:schemeClr val="tx1"/>
              </a:solidFill>
              <a:latin typeface="+mj-lt"/>
              <a:cs typeface="Arial" panose="020B0604020202020204" pitchFamily="34" charset="0"/>
            </a:endParaRPr>
          </a:p>
          <a:p>
            <a:pPr marL="0" algn="l" defTabSz="457200" rtl="0" eaLnBrk="1" latinLnBrk="0" hangingPunct="1">
              <a:lnSpc>
                <a:spcPct val="120000"/>
              </a:lnSpc>
            </a:pPr>
            <a:r>
              <a:rPr lang="en-GB" sz="900" b="1" kern="1200" cap="all" baseline="0" noProof="1">
                <a:solidFill>
                  <a:schemeClr val="accent1"/>
                </a:solidFill>
                <a:latin typeface="+mj-lt"/>
                <a:ea typeface="+mn-ea"/>
                <a:cs typeface="Arial" panose="020B0604020202020204" pitchFamily="34" charset="0"/>
              </a:rPr>
              <a:t>CHANGE page layout</a:t>
            </a:r>
          </a:p>
          <a:p>
            <a:pPr marL="107950" indent="-107950">
              <a:lnSpc>
                <a:spcPct val="120000"/>
              </a:lnSpc>
              <a:buFont typeface="+mj-lt"/>
              <a:buAutoNum type="arabicPeriod"/>
            </a:pPr>
            <a:r>
              <a:rPr lang="en-GB" sz="900" baseline="0" noProof="1">
                <a:solidFill>
                  <a:schemeClr val="tx1"/>
                </a:solidFill>
                <a:latin typeface="+mj-lt"/>
                <a:cs typeface="Arial" panose="020B0604020202020204" pitchFamily="34" charset="0"/>
              </a:rPr>
              <a:t>Click on the page you want to change.</a:t>
            </a:r>
          </a:p>
          <a:p>
            <a:pPr marL="107950" indent="-107950">
              <a:lnSpc>
                <a:spcPct val="120000"/>
              </a:lnSpc>
              <a:buFont typeface="+mj-lt"/>
              <a:buAutoNum type="arabicPeriod"/>
            </a:pPr>
            <a:r>
              <a:rPr lang="en-GB" sz="900" baseline="0" noProof="1">
                <a:solidFill>
                  <a:schemeClr val="tx1"/>
                </a:solidFill>
                <a:latin typeface="+mj-lt"/>
                <a:cs typeface="Arial" panose="020B0604020202020204" pitchFamily="34" charset="0"/>
              </a:rPr>
              <a:t>Click on the button </a:t>
            </a:r>
            <a:r>
              <a:rPr lang="en-GB" sz="900" b="0" kern="1200" baseline="0" noProof="1">
                <a:solidFill>
                  <a:schemeClr val="tx1"/>
                </a:solidFill>
                <a:latin typeface="+mj-lt"/>
                <a:ea typeface="+mn-ea"/>
                <a:cs typeface="Arial" panose="020B0604020202020204" pitchFamily="34" charset="0"/>
              </a:rPr>
              <a:t>Layout</a:t>
            </a:r>
            <a:r>
              <a:rPr lang="en-GB" sz="900" baseline="0" noProof="1">
                <a:solidFill>
                  <a:schemeClr val="tx1"/>
                </a:solidFill>
                <a:latin typeface="+mj-lt"/>
                <a:cs typeface="Arial" panose="020B0604020202020204" pitchFamily="34" charset="0"/>
              </a:rPr>
              <a:t>.</a:t>
            </a:r>
          </a:p>
          <a:p>
            <a:pPr marL="107950" indent="-107950">
              <a:lnSpc>
                <a:spcPct val="120000"/>
              </a:lnSpc>
              <a:buFont typeface="+mj-lt"/>
              <a:buAutoNum type="arabicPeriod"/>
            </a:pPr>
            <a:r>
              <a:rPr lang="en-GB" sz="900" baseline="0" noProof="1">
                <a:solidFill>
                  <a:schemeClr val="tx1"/>
                </a:solidFill>
                <a:latin typeface="+mj-lt"/>
                <a:cs typeface="Arial" panose="020B0604020202020204" pitchFamily="34" charset="0"/>
              </a:rPr>
              <a:t>Choose the desired page layout.</a:t>
            </a:r>
          </a:p>
          <a:p>
            <a:pPr>
              <a:lnSpc>
                <a:spcPct val="120000"/>
              </a:lnSpc>
            </a:pPr>
            <a:endParaRPr lang="en-GB" sz="900" baseline="0" noProof="1">
              <a:solidFill>
                <a:schemeClr val="tx1"/>
              </a:solidFill>
              <a:latin typeface="+mj-lt"/>
              <a:cs typeface="Arial" panose="020B0604020202020204" pitchFamily="34" charset="0"/>
            </a:endParaRPr>
          </a:p>
          <a:p>
            <a:pPr marL="0" algn="l" defTabSz="457200" rtl="0" eaLnBrk="1" latinLnBrk="0" hangingPunct="1">
              <a:lnSpc>
                <a:spcPct val="120000"/>
              </a:lnSpc>
            </a:pPr>
            <a:r>
              <a:rPr lang="en-GB" sz="900" b="1" kern="1200" cap="all" baseline="0" noProof="1">
                <a:solidFill>
                  <a:schemeClr val="accent1"/>
                </a:solidFill>
                <a:latin typeface="+mj-lt"/>
                <a:ea typeface="+mn-ea"/>
                <a:cs typeface="Arial" panose="020B0604020202020204" pitchFamily="34" charset="0"/>
              </a:rPr>
              <a:t>RESET PAGE LAYOUT</a:t>
            </a:r>
          </a:p>
          <a:p>
            <a:pPr marL="0" indent="0">
              <a:lnSpc>
                <a:spcPct val="120000"/>
              </a:lnSpc>
              <a:buFont typeface="+mj-lt"/>
              <a:buNone/>
            </a:pPr>
            <a:r>
              <a:rPr lang="en-GB" sz="900" baseline="0" noProof="1">
                <a:solidFill>
                  <a:schemeClr val="tx1"/>
                </a:solidFill>
                <a:latin typeface="+mj-lt"/>
                <a:cs typeface="Arial" panose="020B0604020202020204" pitchFamily="34" charset="0"/>
              </a:rPr>
              <a:t>It may happen that you have moved the text or picture boxes by mistake, so that they are no longer in the right position. Then click the </a:t>
            </a:r>
            <a:r>
              <a:rPr lang="en-GB" sz="900" b="0" kern="1200" baseline="0" noProof="1">
                <a:solidFill>
                  <a:schemeClr val="tx1"/>
                </a:solidFill>
                <a:latin typeface="+mj-lt"/>
                <a:ea typeface="+mn-ea"/>
                <a:cs typeface="Arial" panose="020B0604020202020204" pitchFamily="34" charset="0"/>
              </a:rPr>
              <a:t>Reset</a:t>
            </a:r>
            <a:r>
              <a:rPr lang="en-GB" sz="900" baseline="0" noProof="1">
                <a:solidFill>
                  <a:schemeClr val="tx1"/>
                </a:solidFill>
                <a:latin typeface="+mj-lt"/>
                <a:cs typeface="Arial" panose="020B0604020202020204" pitchFamily="34" charset="0"/>
              </a:rPr>
              <a:t> button. Your text and pictures will be in the right position again.</a:t>
            </a:r>
          </a:p>
          <a:p>
            <a:pPr marL="0" indent="0">
              <a:lnSpc>
                <a:spcPct val="120000"/>
              </a:lnSpc>
              <a:buFont typeface="+mj-lt"/>
              <a:buNone/>
            </a:pPr>
            <a:endParaRPr lang="en-GB" sz="900" baseline="0" noProof="1">
              <a:solidFill>
                <a:schemeClr val="tx1"/>
              </a:solidFill>
              <a:latin typeface="+mj-lt"/>
              <a:cs typeface="Arial" panose="020B0604020202020204" pitchFamily="34" charset="0"/>
            </a:endParaRPr>
          </a:p>
          <a:p>
            <a:pPr marL="0" indent="0" algn="l" defTabSz="457200" rtl="0" eaLnBrk="1" latinLnBrk="0" hangingPunct="1">
              <a:lnSpc>
                <a:spcPct val="120000"/>
              </a:lnSpc>
              <a:buFont typeface="+mj-lt"/>
              <a:buNone/>
            </a:pPr>
            <a:r>
              <a:rPr lang="en-GB" sz="900" b="1" kern="1200" cap="all" baseline="0" noProof="1">
                <a:solidFill>
                  <a:schemeClr val="accent1"/>
                </a:solidFill>
                <a:latin typeface="+mj-lt"/>
                <a:ea typeface="+mn-ea"/>
                <a:cs typeface="Arial" panose="020B0604020202020204" pitchFamily="34" charset="0"/>
              </a:rPr>
              <a:t>Change footer</a:t>
            </a:r>
          </a:p>
          <a:p>
            <a:pPr marL="108000" indent="-108000">
              <a:lnSpc>
                <a:spcPct val="120000"/>
              </a:lnSpc>
              <a:buFont typeface="+mj-lt"/>
              <a:buNone/>
            </a:pPr>
            <a:r>
              <a:rPr lang="en-GB" sz="900" baseline="0" noProof="1">
                <a:solidFill>
                  <a:schemeClr val="tx1"/>
                </a:solidFill>
                <a:latin typeface="+mj-lt"/>
                <a:cs typeface="Arial" panose="020B0604020202020204" pitchFamily="34" charset="0"/>
              </a:rPr>
              <a:t>1.Click on the button </a:t>
            </a:r>
            <a:r>
              <a:rPr lang="en-GB" sz="900" b="1" baseline="0" noProof="1">
                <a:solidFill>
                  <a:schemeClr val="tx1"/>
                </a:solidFill>
                <a:latin typeface="+mj-lt"/>
                <a:cs typeface="Arial" panose="020B0604020202020204" pitchFamily="34" charset="0"/>
              </a:rPr>
              <a:t>Header&amp;</a:t>
            </a:r>
            <a:r>
              <a:rPr lang="en-GB" sz="900" b="1" kern="1200" baseline="0" noProof="1">
                <a:solidFill>
                  <a:schemeClr val="tx1"/>
                </a:solidFill>
                <a:latin typeface="+mj-lt"/>
                <a:ea typeface="+mn-ea"/>
                <a:cs typeface="Arial" panose="020B0604020202020204" pitchFamily="34" charset="0"/>
              </a:rPr>
              <a:t>Footer</a:t>
            </a:r>
            <a:endParaRPr lang="en-GB" sz="900" b="1" baseline="0" noProof="1">
              <a:solidFill>
                <a:schemeClr val="tx1"/>
              </a:solidFill>
              <a:latin typeface="+mj-lt"/>
              <a:cs typeface="Arial" panose="020B0604020202020204" pitchFamily="34" charset="0"/>
            </a:endParaRPr>
          </a:p>
          <a:p>
            <a:pPr marL="108000" indent="-108000">
              <a:lnSpc>
                <a:spcPct val="120000"/>
              </a:lnSpc>
              <a:buFont typeface="+mj-lt"/>
              <a:buNone/>
            </a:pPr>
            <a:r>
              <a:rPr lang="en-GB" sz="900" baseline="0" noProof="1">
                <a:solidFill>
                  <a:schemeClr val="tx1"/>
                </a:solidFill>
                <a:latin typeface="+mj-lt"/>
                <a:cs typeface="Arial" panose="020B0604020202020204" pitchFamily="34" charset="0"/>
              </a:rPr>
              <a:t>2.Click </a:t>
            </a:r>
            <a:r>
              <a:rPr lang="en-GB" sz="900" b="1" kern="1200" baseline="0" noProof="1">
                <a:solidFill>
                  <a:schemeClr val="tx1"/>
                </a:solidFill>
                <a:latin typeface="+mj-lt"/>
                <a:ea typeface="+mn-ea"/>
                <a:cs typeface="Arial" panose="020B0604020202020204" pitchFamily="34" charset="0"/>
              </a:rPr>
              <a:t>Apply to All </a:t>
            </a:r>
            <a:r>
              <a:rPr lang="en-GB" sz="900" b="0" kern="1200" baseline="0" noProof="1">
                <a:solidFill>
                  <a:schemeClr val="tx1"/>
                </a:solidFill>
                <a:latin typeface="+mj-lt"/>
                <a:ea typeface="+mn-ea"/>
                <a:cs typeface="Arial" panose="020B0604020202020204" pitchFamily="34" charset="0"/>
              </a:rPr>
              <a:t>to change the footer for all slides</a:t>
            </a:r>
            <a:r>
              <a:rPr lang="en-GB" sz="900" baseline="0" noProof="1">
                <a:solidFill>
                  <a:schemeClr val="tx1"/>
                </a:solidFill>
                <a:latin typeface="+mj-lt"/>
                <a:cs typeface="Arial" panose="020B0604020202020204" pitchFamily="34" charset="0"/>
              </a:rPr>
              <a:t>.</a:t>
            </a:r>
            <a:br>
              <a:rPr lang="en-GB" sz="900" baseline="0" noProof="1">
                <a:solidFill>
                  <a:schemeClr val="tx1"/>
                </a:solidFill>
                <a:latin typeface="+mj-lt"/>
                <a:cs typeface="Arial" panose="020B0604020202020204" pitchFamily="34" charset="0"/>
              </a:rPr>
            </a:br>
            <a:r>
              <a:rPr lang="en-GB" sz="900" i="1" baseline="0" noProof="1">
                <a:solidFill>
                  <a:schemeClr val="tx1"/>
                </a:solidFill>
                <a:latin typeface="+mj-lt"/>
                <a:cs typeface="Arial" panose="020B0604020202020204" pitchFamily="34" charset="0"/>
              </a:rPr>
              <a:t>Or</a:t>
            </a:r>
            <a:br>
              <a:rPr lang="en-GB" sz="900" baseline="0" noProof="1">
                <a:solidFill>
                  <a:schemeClr val="tx1"/>
                </a:solidFill>
                <a:latin typeface="+mj-lt"/>
                <a:cs typeface="Arial" panose="020B0604020202020204" pitchFamily="34" charset="0"/>
              </a:rPr>
            </a:br>
            <a:r>
              <a:rPr lang="en-GB" sz="900" baseline="0" noProof="1">
                <a:solidFill>
                  <a:schemeClr val="tx1"/>
                </a:solidFill>
                <a:latin typeface="+mj-lt"/>
                <a:cs typeface="Arial" panose="020B0604020202020204" pitchFamily="34" charset="0"/>
              </a:rPr>
              <a:t>Click </a:t>
            </a:r>
            <a:r>
              <a:rPr lang="en-GB" sz="900" b="1" baseline="0" noProof="1">
                <a:solidFill>
                  <a:schemeClr val="tx1"/>
                </a:solidFill>
                <a:latin typeface="+mj-lt"/>
                <a:cs typeface="Arial" panose="020B0604020202020204" pitchFamily="34" charset="0"/>
              </a:rPr>
              <a:t>Apply</a:t>
            </a:r>
            <a:r>
              <a:rPr lang="en-GB" sz="900" baseline="0" noProof="1">
                <a:solidFill>
                  <a:schemeClr val="tx1"/>
                </a:solidFill>
                <a:latin typeface="+mj-lt"/>
                <a:cs typeface="Arial" panose="020B0604020202020204" pitchFamily="34" charset="0"/>
              </a:rPr>
              <a:t> to change the footer for selected slide(s).</a:t>
            </a:r>
          </a:p>
        </p:txBody>
      </p:sp>
      <p:sp>
        <p:nvSpPr>
          <p:cNvPr id="12" name="Rechthoek 12">
            <a:extLst>
              <a:ext uri="{FF2B5EF4-FFF2-40B4-BE49-F238E27FC236}">
                <a16:creationId xmlns:a16="http://schemas.microsoft.com/office/drawing/2014/main" id="{AF611EFB-EC7C-4DA5-B721-B825EF3609F1}"/>
              </a:ext>
            </a:extLst>
          </p:cNvPr>
          <p:cNvSpPr/>
          <p:nvPr userDrawn="1"/>
        </p:nvSpPr>
        <p:spPr>
          <a:xfrm>
            <a:off x="7590360" y="2204010"/>
            <a:ext cx="4181238" cy="4534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lang="en-GB" sz="900" b="1" kern="1200" cap="all" baseline="0" noProof="1">
                <a:solidFill>
                  <a:schemeClr val="accent1"/>
                </a:solidFill>
                <a:latin typeface="Arial" panose="020B0604020202020204" pitchFamily="34" charset="0"/>
                <a:ea typeface="+mn-ea"/>
                <a:cs typeface="Arial" panose="020B0604020202020204" pitchFamily="34" charset="0"/>
              </a:rPr>
              <a:t>Insert picture</a:t>
            </a:r>
          </a:p>
          <a:p>
            <a:pPr marL="0" marR="0" lvl="0" indent="0" algn="l" defTabSz="914400" rtl="0" eaLnBrk="1" fontAlgn="auto" latinLnBrk="0" hangingPunct="1">
              <a:lnSpc>
                <a:spcPct val="120000"/>
              </a:lnSpc>
              <a:spcBef>
                <a:spcPts val="0"/>
              </a:spcBef>
              <a:spcAft>
                <a:spcPts val="0"/>
              </a:spcAft>
              <a:buClrTx/>
              <a:buSzTx/>
              <a:buFontTx/>
              <a:buNone/>
              <a:tabLst/>
              <a:defRPr/>
            </a:pPr>
            <a:r>
              <a:rPr lang="en-GB" sz="900" b="0" baseline="0" noProof="1">
                <a:solidFill>
                  <a:schemeClr val="tx1"/>
                </a:solidFill>
                <a:latin typeface="Arial" panose="020B0604020202020204" pitchFamily="34" charset="0"/>
                <a:cs typeface="Arial" panose="020B0604020202020204" pitchFamily="34" charset="0"/>
              </a:rPr>
              <a:t>Click on the icon in the middle of the frame. Select the desired picture. The picture will fill the frame.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GB" sz="900" b="0" baseline="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GB" sz="900" b="1" kern="1200" cap="all" baseline="0" noProof="1">
                <a:solidFill>
                  <a:schemeClr val="accent1"/>
                </a:solidFill>
                <a:latin typeface="Arial" panose="020B0604020202020204" pitchFamily="34" charset="0"/>
                <a:ea typeface="+mn-ea"/>
                <a:cs typeface="Arial" panose="020B0604020202020204" pitchFamily="34" charset="0"/>
              </a:rPr>
              <a:t>CHANGE PICTURE VIEW</a:t>
            </a:r>
          </a:p>
          <a:p>
            <a:pPr>
              <a:lnSpc>
                <a:spcPct val="120000"/>
              </a:lnSpc>
            </a:pPr>
            <a:r>
              <a:rPr lang="en-GB" sz="900" kern="1200" baseline="0" noProof="1">
                <a:solidFill>
                  <a:schemeClr val="tx1"/>
                </a:solidFill>
                <a:latin typeface="Arial" panose="020B0604020202020204" pitchFamily="34" charset="0"/>
                <a:ea typeface="+mn-ea"/>
                <a:cs typeface="Arial" panose="020B0604020202020204" pitchFamily="34" charset="0"/>
              </a:rPr>
              <a:t>You can change the view of the picture in differten ways:</a:t>
            </a:r>
          </a:p>
          <a:p>
            <a:pPr>
              <a:lnSpc>
                <a:spcPct val="120000"/>
              </a:lnSpc>
            </a:pPr>
            <a:endParaRPr lang="en-GB" sz="900" kern="1200" baseline="0" noProof="1">
              <a:solidFill>
                <a:schemeClr val="tx1"/>
              </a:solidFill>
              <a:latin typeface="Arial" panose="020B0604020202020204" pitchFamily="34" charset="0"/>
              <a:ea typeface="+mn-ea"/>
              <a:cs typeface="Arial" panose="020B0604020202020204" pitchFamily="34" charset="0"/>
            </a:endParaRPr>
          </a:p>
          <a:p>
            <a:pPr>
              <a:lnSpc>
                <a:spcPct val="120000"/>
              </a:lnSpc>
            </a:pPr>
            <a:r>
              <a:rPr lang="en-GB" sz="900" kern="1200" baseline="0" noProof="1">
                <a:solidFill>
                  <a:schemeClr val="tx1"/>
                </a:solidFill>
                <a:latin typeface="Arial" panose="020B0604020202020204" pitchFamily="34" charset="0"/>
                <a:ea typeface="+mn-ea"/>
                <a:cs typeface="Arial" panose="020B0604020202020204" pitchFamily="34" charset="0"/>
              </a:rPr>
              <a:t>Click on the picture.</a:t>
            </a:r>
          </a:p>
          <a:p>
            <a:pPr>
              <a:lnSpc>
                <a:spcPct val="120000"/>
              </a:lnSpc>
            </a:pPr>
            <a:r>
              <a:rPr lang="en-GB" sz="900" kern="1200" baseline="0" noProof="1">
                <a:solidFill>
                  <a:schemeClr val="tx1"/>
                </a:solidFill>
                <a:latin typeface="Arial Black" panose="020B0A04020102020204" pitchFamily="34" charset="0"/>
                <a:ea typeface="+mn-ea"/>
                <a:cs typeface="Arial" panose="020B0604020202020204" pitchFamily="34" charset="0"/>
              </a:rPr>
              <a:t>Fill</a:t>
            </a:r>
            <a:r>
              <a:rPr lang="en-GB" sz="900" kern="1200" baseline="0" noProof="1">
                <a:solidFill>
                  <a:schemeClr val="tx1"/>
                </a:solidFill>
                <a:latin typeface="Arial" panose="020B0604020202020204" pitchFamily="34" charset="0"/>
                <a:ea typeface="+mn-ea"/>
                <a:cs typeface="Arial" panose="020B0604020202020204" pitchFamily="34" charset="0"/>
              </a:rPr>
              <a:t>: With this button, you can change the crop. </a:t>
            </a:r>
          </a:p>
          <a:p>
            <a:pPr marL="108000" indent="-108000">
              <a:lnSpc>
                <a:spcPct val="120000"/>
              </a:lnSpc>
              <a:buFont typeface="+mj-lt"/>
              <a:buAutoNum type="arabicPeriod"/>
            </a:pPr>
            <a:r>
              <a:rPr lang="en-GB" sz="900" baseline="0" noProof="1">
                <a:solidFill>
                  <a:schemeClr val="tx1"/>
                </a:solidFill>
                <a:latin typeface="Arial" panose="020B0604020202020204" pitchFamily="34" charset="0"/>
                <a:cs typeface="Arial" panose="020B0604020202020204" pitchFamily="34" charset="0"/>
              </a:rPr>
              <a:t>Click on the button </a:t>
            </a:r>
            <a:r>
              <a:rPr lang="en-GB" sz="900" b="0" kern="1200" baseline="0" noProof="1">
                <a:solidFill>
                  <a:schemeClr val="tx1"/>
                </a:solidFill>
                <a:latin typeface="Arial Black" panose="020B0A04020102020204" pitchFamily="34" charset="0"/>
                <a:ea typeface="+mn-ea"/>
                <a:cs typeface="Arial" panose="020B0604020202020204" pitchFamily="34" charset="0"/>
              </a:rPr>
              <a:t>Fill</a:t>
            </a:r>
            <a:r>
              <a:rPr lang="en-GB" sz="900" baseline="0" noProof="1">
                <a:solidFill>
                  <a:schemeClr val="tx1"/>
                </a:solidFill>
                <a:latin typeface="Arial" panose="020B0604020202020204" pitchFamily="34" charset="0"/>
                <a:cs typeface="Arial" panose="020B0604020202020204" pitchFamily="34" charset="0"/>
              </a:rPr>
              <a:t>.</a:t>
            </a:r>
          </a:p>
          <a:p>
            <a:pPr marL="108000" indent="-108000">
              <a:lnSpc>
                <a:spcPct val="120000"/>
              </a:lnSpc>
              <a:buFont typeface="+mj-lt"/>
              <a:buAutoNum type="arabicPeriod"/>
            </a:pPr>
            <a:r>
              <a:rPr lang="en-GB" sz="900" baseline="0" noProof="1">
                <a:solidFill>
                  <a:schemeClr val="tx1"/>
                </a:solidFill>
                <a:latin typeface="Arial" panose="020B0604020202020204" pitchFamily="34" charset="0"/>
                <a:cs typeface="Arial" panose="020B0604020202020204" pitchFamily="34" charset="0"/>
              </a:rPr>
              <a:t>Hold the </a:t>
            </a:r>
            <a:r>
              <a:rPr lang="en-GB" sz="900" b="0" baseline="0" noProof="1">
                <a:solidFill>
                  <a:schemeClr val="tx1"/>
                </a:solidFill>
                <a:latin typeface="Arial Black" panose="020B0A04020102020204" pitchFamily="34" charset="0"/>
                <a:cs typeface="Arial" panose="020B0604020202020204" pitchFamily="34" charset="0"/>
              </a:rPr>
              <a:t>Shift-key</a:t>
            </a:r>
            <a:r>
              <a:rPr lang="en-GB" sz="900" baseline="0" noProof="1">
                <a:solidFill>
                  <a:schemeClr val="tx1"/>
                </a:solidFill>
                <a:latin typeface="Arial" panose="020B0604020202020204" pitchFamily="34" charset="0"/>
                <a:cs typeface="Arial" panose="020B0604020202020204" pitchFamily="34" charset="0"/>
              </a:rPr>
              <a:t> and </a:t>
            </a:r>
            <a:r>
              <a:rPr lang="en-GB" sz="900" kern="1200" baseline="0" noProof="1">
                <a:solidFill>
                  <a:schemeClr val="tx1"/>
                </a:solidFill>
                <a:latin typeface="Arial" panose="020B0604020202020204" pitchFamily="34" charset="0"/>
                <a:ea typeface="+mn-ea"/>
                <a:cs typeface="Arial" panose="020B0604020202020204" pitchFamily="34" charset="0"/>
              </a:rPr>
              <a:t>move the picture to change the crop</a:t>
            </a:r>
            <a:r>
              <a:rPr lang="en-GB" sz="900" baseline="0" noProof="1">
                <a:solidFill>
                  <a:schemeClr val="tx1"/>
                </a:solidFill>
                <a:latin typeface="Arial" panose="020B0604020202020204" pitchFamily="34" charset="0"/>
                <a:cs typeface="Arial" panose="020B0604020202020204" pitchFamily="34" charset="0"/>
              </a:rPr>
              <a:t>.  </a:t>
            </a:r>
          </a:p>
          <a:p>
            <a:pPr>
              <a:lnSpc>
                <a:spcPct val="120000"/>
              </a:lnSpc>
            </a:pPr>
            <a:r>
              <a:rPr lang="en-GB" sz="900" kern="1200" baseline="0" noProof="1">
                <a:solidFill>
                  <a:schemeClr val="tx1"/>
                </a:solidFill>
                <a:latin typeface="Arial" panose="020B0604020202020204" pitchFamily="34" charset="0"/>
                <a:ea typeface="+mn-ea"/>
                <a:cs typeface="Arial" panose="020B0604020202020204" pitchFamily="34" charset="0"/>
              </a:rPr>
              <a:t>Please make sure that the new crop is still positioned within the frame.</a:t>
            </a:r>
          </a:p>
          <a:p>
            <a:pPr>
              <a:lnSpc>
                <a:spcPct val="120000"/>
              </a:lnSpc>
            </a:pPr>
            <a:endParaRPr lang="en-GB" sz="900" kern="1200" baseline="0" noProof="1">
              <a:solidFill>
                <a:schemeClr val="tx1"/>
              </a:solidFill>
              <a:latin typeface="Arial Black" panose="020B0A04020102020204" pitchFamily="34" charset="0"/>
              <a:ea typeface="+mn-ea"/>
              <a:cs typeface="Arial" panose="020B0604020202020204" pitchFamily="34" charset="0"/>
            </a:endParaRPr>
          </a:p>
          <a:p>
            <a:pPr>
              <a:lnSpc>
                <a:spcPct val="120000"/>
              </a:lnSpc>
            </a:pPr>
            <a:r>
              <a:rPr lang="en-GB" sz="900" kern="1200" baseline="0" noProof="1">
                <a:solidFill>
                  <a:schemeClr val="tx1"/>
                </a:solidFill>
                <a:latin typeface="Arial Black" panose="020B0A04020102020204" pitchFamily="34" charset="0"/>
                <a:ea typeface="+mn-ea"/>
                <a:cs typeface="Arial" panose="020B0604020202020204" pitchFamily="34" charset="0"/>
              </a:rPr>
              <a:t>Fit</a:t>
            </a:r>
            <a:r>
              <a:rPr lang="en-GB" sz="900" kern="1200" baseline="0" noProof="1">
                <a:solidFill>
                  <a:schemeClr val="tx1"/>
                </a:solidFill>
                <a:latin typeface="Arial" panose="020B0604020202020204" pitchFamily="34" charset="0"/>
                <a:ea typeface="+mn-ea"/>
                <a:cs typeface="Arial" panose="020B0604020202020204" pitchFamily="34" charset="0"/>
              </a:rPr>
              <a:t>: With this button, you will resize the picture in such a way that the entire picture will fit into the frame.</a:t>
            </a:r>
          </a:p>
          <a:p>
            <a:pPr>
              <a:lnSpc>
                <a:spcPct val="120000"/>
              </a:lnSpc>
            </a:pPr>
            <a:endParaRPr lang="en-GB" sz="900" kern="1200" baseline="0" noProof="1">
              <a:solidFill>
                <a:schemeClr val="tx1"/>
              </a:solidFill>
              <a:latin typeface="Arial" panose="020B0604020202020204" pitchFamily="34" charset="0"/>
              <a:ea typeface="+mn-ea"/>
              <a:cs typeface="Arial" panose="020B0604020202020204" pitchFamily="34" charset="0"/>
            </a:endParaRPr>
          </a:p>
          <a:p>
            <a:pPr>
              <a:lnSpc>
                <a:spcPct val="120000"/>
              </a:lnSpc>
            </a:pPr>
            <a:r>
              <a:rPr lang="en-GB" sz="900" kern="1200" baseline="0" noProof="1">
                <a:solidFill>
                  <a:schemeClr val="tx1"/>
                </a:solidFill>
                <a:latin typeface="Arial" panose="020B0604020202020204" pitchFamily="34" charset="0"/>
                <a:ea typeface="+mn-ea"/>
                <a:cs typeface="Arial" panose="020B0604020202020204" pitchFamily="34" charset="0"/>
              </a:rPr>
              <a:t>To change the </a:t>
            </a:r>
            <a:r>
              <a:rPr lang="en-GB" sz="900" b="1" kern="1200" baseline="0" noProof="1">
                <a:solidFill>
                  <a:schemeClr val="tx1"/>
                </a:solidFill>
                <a:latin typeface="Arial" panose="020B0604020202020204" pitchFamily="34" charset="0"/>
                <a:ea typeface="+mn-ea"/>
                <a:cs typeface="Arial" panose="020B0604020202020204" pitchFamily="34" charset="0"/>
              </a:rPr>
              <a:t>size</a:t>
            </a:r>
            <a:r>
              <a:rPr lang="en-GB" sz="900" kern="1200" baseline="0" noProof="1">
                <a:solidFill>
                  <a:schemeClr val="tx1"/>
                </a:solidFill>
                <a:latin typeface="Arial" panose="020B0604020202020204" pitchFamily="34" charset="0"/>
                <a:ea typeface="+mn-ea"/>
                <a:cs typeface="Arial" panose="020B0604020202020204" pitchFamily="34" charset="0"/>
              </a:rPr>
              <a:t> of the picture frame move the bold black markers that appear when using Fit or Fill </a:t>
            </a:r>
          </a:p>
          <a:p>
            <a:pPr>
              <a:lnSpc>
                <a:spcPct val="120000"/>
              </a:lnSpc>
            </a:pPr>
            <a:endParaRPr lang="en-GB" sz="900" b="1" kern="1200" cap="all" baseline="0" noProof="1">
              <a:solidFill>
                <a:schemeClr val="accent1"/>
              </a:solidFill>
              <a:latin typeface="Arial" panose="020B0604020202020204" pitchFamily="34" charset="0"/>
              <a:ea typeface="+mn-ea"/>
              <a:cs typeface="Arial" panose="020B0604020202020204" pitchFamily="34" charset="0"/>
            </a:endParaRPr>
          </a:p>
          <a:p>
            <a:pPr>
              <a:lnSpc>
                <a:spcPct val="120000"/>
              </a:lnSpc>
            </a:pPr>
            <a:r>
              <a:rPr lang="en-GB" sz="900" b="1" kern="1200" baseline="0" noProof="1">
                <a:solidFill>
                  <a:schemeClr val="tx1"/>
                </a:solidFill>
                <a:latin typeface="Arial" panose="020B0604020202020204" pitchFamily="34" charset="0"/>
                <a:ea typeface="+mn-ea"/>
                <a:cs typeface="Arial" panose="020B0604020202020204" pitchFamily="34" charset="0"/>
              </a:rPr>
              <a:t>Transparancy</a:t>
            </a:r>
            <a:r>
              <a:rPr lang="en-GB" sz="900" b="0" kern="1200" baseline="0" noProof="1">
                <a:solidFill>
                  <a:schemeClr val="tx1"/>
                </a:solidFill>
                <a:latin typeface="Arial" panose="020B0604020202020204" pitchFamily="34" charset="0"/>
                <a:ea typeface="+mn-ea"/>
                <a:cs typeface="Arial" panose="020B0604020202020204" pitchFamily="34" charset="0"/>
              </a:rPr>
              <a:t>: Make the picture slightly transparent if you want to add text over the picture.</a:t>
            </a:r>
          </a:p>
          <a:p>
            <a:pPr>
              <a:lnSpc>
                <a:spcPct val="120000"/>
              </a:lnSpc>
            </a:pPr>
            <a:endParaRPr lang="en-GB" sz="900" b="1" kern="1200" cap="all" baseline="0" noProof="1">
              <a:solidFill>
                <a:schemeClr val="accent1"/>
              </a:solidFill>
              <a:latin typeface="Arial" panose="020B0604020202020204" pitchFamily="34" charset="0"/>
              <a:ea typeface="+mn-ea"/>
              <a:cs typeface="Arial" panose="020B0604020202020204" pitchFamily="34" charset="0"/>
            </a:endParaRPr>
          </a:p>
          <a:p>
            <a:pPr>
              <a:lnSpc>
                <a:spcPct val="120000"/>
              </a:lnSpc>
            </a:pPr>
            <a:r>
              <a:rPr lang="en-GB" sz="900" b="1" kern="1200" cap="all" baseline="0" noProof="1">
                <a:solidFill>
                  <a:schemeClr val="accent1"/>
                </a:solidFill>
                <a:latin typeface="Arial" panose="020B0604020202020204" pitchFamily="34" charset="0"/>
                <a:ea typeface="+mn-ea"/>
                <a:cs typeface="Arial" panose="020B0604020202020204" pitchFamily="34" charset="0"/>
              </a:rPr>
              <a:t>Replace picture</a:t>
            </a:r>
          </a:p>
          <a:p>
            <a:pPr marL="108000" indent="-108000">
              <a:lnSpc>
                <a:spcPct val="120000"/>
              </a:lnSpc>
              <a:buFont typeface="+mj-lt"/>
              <a:buAutoNum type="arabicPeriod"/>
            </a:pPr>
            <a:r>
              <a:rPr lang="en-GB" sz="900" baseline="0" noProof="1">
                <a:solidFill>
                  <a:schemeClr val="tx1"/>
                </a:solidFill>
                <a:latin typeface="Arial" panose="020B0604020202020204" pitchFamily="34" charset="0"/>
                <a:cs typeface="Arial" panose="020B0604020202020204" pitchFamily="34" charset="0"/>
              </a:rPr>
              <a:t>Click on the picture you want to replace.</a:t>
            </a:r>
          </a:p>
          <a:p>
            <a:pPr marL="108000" indent="-108000">
              <a:lnSpc>
                <a:spcPct val="120000"/>
              </a:lnSpc>
              <a:buFont typeface="+mj-lt"/>
              <a:buAutoNum type="arabicPeriod"/>
            </a:pPr>
            <a:r>
              <a:rPr lang="en-GB" sz="900" baseline="0" noProof="1">
                <a:solidFill>
                  <a:schemeClr val="tx1"/>
                </a:solidFill>
                <a:latin typeface="Arial" panose="020B0604020202020204" pitchFamily="34" charset="0"/>
                <a:cs typeface="Arial" panose="020B0604020202020204" pitchFamily="34" charset="0"/>
              </a:rPr>
              <a:t>Remove the picture wth </a:t>
            </a:r>
            <a:r>
              <a:rPr lang="en-GB" sz="900" b="0" u="none" baseline="0" noProof="1">
                <a:solidFill>
                  <a:schemeClr val="tx1"/>
                </a:solidFill>
                <a:latin typeface="Arial Black" panose="020B0A04020102020204" pitchFamily="34" charset="0"/>
                <a:cs typeface="Arial" panose="020B0604020202020204" pitchFamily="34" charset="0"/>
              </a:rPr>
              <a:t>Delete</a:t>
            </a:r>
            <a:r>
              <a:rPr lang="en-GB" sz="900" b="1" u="none" baseline="0" noProof="1">
                <a:solidFill>
                  <a:schemeClr val="tx1"/>
                </a:solidFill>
                <a:latin typeface="Arial" panose="020B0604020202020204" pitchFamily="34" charset="0"/>
                <a:cs typeface="Arial" panose="020B0604020202020204" pitchFamily="34" charset="0"/>
              </a:rPr>
              <a:t>.</a:t>
            </a:r>
            <a:endParaRPr lang="en-GB" sz="900" b="0" baseline="0" noProof="1">
              <a:solidFill>
                <a:schemeClr val="tx1"/>
              </a:solidFill>
              <a:latin typeface="Arial" panose="020B0604020202020204" pitchFamily="34" charset="0"/>
              <a:cs typeface="Arial" panose="020B0604020202020204" pitchFamily="34" charset="0"/>
            </a:endParaRPr>
          </a:p>
          <a:p>
            <a:pPr marL="108000" indent="-108000">
              <a:lnSpc>
                <a:spcPct val="120000"/>
              </a:lnSpc>
              <a:buFont typeface="+mj-lt"/>
              <a:buAutoNum type="arabicPeriod"/>
            </a:pPr>
            <a:r>
              <a:rPr lang="en-GB" sz="900" b="0" baseline="0" noProof="1">
                <a:solidFill>
                  <a:schemeClr val="tx1"/>
                </a:solidFill>
                <a:latin typeface="Arial" panose="020B0604020202020204" pitchFamily="34" charset="0"/>
                <a:cs typeface="Arial" panose="020B0604020202020204" pitchFamily="34" charset="0"/>
              </a:rPr>
              <a:t>Click on the icon in the middle of the frame and select the new picture.</a:t>
            </a:r>
            <a:endParaRPr lang="en-GB" sz="900" baseline="0" noProof="1">
              <a:solidFill>
                <a:schemeClr val="tx1"/>
              </a:solidFill>
              <a:latin typeface="Arial" panose="020B0604020202020204" pitchFamily="34" charset="0"/>
              <a:cs typeface="Arial" panose="020B0604020202020204" pitchFamily="34" charset="0"/>
            </a:endParaRPr>
          </a:p>
          <a:p>
            <a:pPr marL="15875" marR="0" lvl="4" indent="0" algn="l" defTabSz="914400" rtl="0" eaLnBrk="1" fontAlgn="auto" latinLnBrk="0" hangingPunct="1">
              <a:lnSpc>
                <a:spcPct val="114000"/>
              </a:lnSpc>
              <a:spcBef>
                <a:spcPts val="0"/>
              </a:spcBef>
              <a:spcAft>
                <a:spcPts val="0"/>
              </a:spcAft>
              <a:buClrTx/>
              <a:buSzTx/>
              <a:buFont typeface="+mj-lt"/>
              <a:buNone/>
              <a:tabLst/>
              <a:defRPr/>
            </a:pPr>
            <a:endParaRPr lang="en-GB" sz="900" u="sng" baseline="0" noProof="1">
              <a:solidFill>
                <a:schemeClr val="tx1"/>
              </a:solidFill>
              <a:latin typeface="Arial" panose="020B0604020202020204" pitchFamily="34" charset="0"/>
              <a:cs typeface="Arial" panose="020B0604020202020204" pitchFamily="34" charset="0"/>
            </a:endParaRPr>
          </a:p>
          <a:p>
            <a:pPr marL="15875" marR="0" lvl="4" indent="0" algn="l" defTabSz="914400" rtl="0" eaLnBrk="1" fontAlgn="auto" latinLnBrk="0" hangingPunct="1">
              <a:lnSpc>
                <a:spcPct val="114000"/>
              </a:lnSpc>
              <a:spcBef>
                <a:spcPts val="0"/>
              </a:spcBef>
              <a:spcAft>
                <a:spcPts val="0"/>
              </a:spcAft>
              <a:buClrTx/>
              <a:buSzTx/>
              <a:buFont typeface="+mj-lt"/>
              <a:buNone/>
              <a:tabLst/>
              <a:defRPr/>
            </a:pPr>
            <a:endParaRPr lang="en-GB" sz="900" u="sng" baseline="0" noProof="1">
              <a:solidFill>
                <a:schemeClr val="tx1"/>
              </a:solidFill>
              <a:latin typeface="Arial" panose="020B0604020202020204" pitchFamily="34" charset="0"/>
              <a:cs typeface="Arial" panose="020B0604020202020204" pitchFamily="34" charset="0"/>
            </a:endParaRPr>
          </a:p>
          <a:p>
            <a:pPr marL="15875" marR="0" lvl="4" indent="0" algn="l" defTabSz="914400" rtl="0" eaLnBrk="1" fontAlgn="auto" latinLnBrk="0" hangingPunct="1">
              <a:lnSpc>
                <a:spcPct val="114000"/>
              </a:lnSpc>
              <a:spcBef>
                <a:spcPts val="0"/>
              </a:spcBef>
              <a:spcAft>
                <a:spcPts val="0"/>
              </a:spcAft>
              <a:buClrTx/>
              <a:buSzTx/>
              <a:buFont typeface="+mj-lt"/>
              <a:buNone/>
              <a:tabLst/>
              <a:defRPr/>
            </a:pPr>
            <a:endParaRPr kumimoji="0" lang="en-GB"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253204-DD1F-4EF5-861B-A2FD0E2A66A1}"/>
              </a:ext>
            </a:extLst>
          </p:cNvPr>
          <p:cNvSpPr txBox="1"/>
          <p:nvPr userDrawn="1"/>
        </p:nvSpPr>
        <p:spPr>
          <a:xfrm>
            <a:off x="509954" y="492233"/>
            <a:ext cx="8870810" cy="830997"/>
          </a:xfrm>
          <a:prstGeom prst="rect">
            <a:avLst/>
          </a:prstGeom>
          <a:noFill/>
        </p:spPr>
        <p:txBody>
          <a:bodyPr wrap="square" lIns="0" rtlCol="0">
            <a:spAutoFit/>
          </a:bodyPr>
          <a:lstStyle/>
          <a:p>
            <a:r>
              <a:rPr lang="en-GB" sz="4800" b="1" dirty="0"/>
              <a:t>User manual</a:t>
            </a:r>
          </a:p>
        </p:txBody>
      </p:sp>
      <p:sp>
        <p:nvSpPr>
          <p:cNvPr id="8" name="Tekstvak 22">
            <a:extLst>
              <a:ext uri="{FF2B5EF4-FFF2-40B4-BE49-F238E27FC236}">
                <a16:creationId xmlns:a16="http://schemas.microsoft.com/office/drawing/2014/main" id="{494AE11E-4C49-4981-8AD6-C65AC2F96238}"/>
              </a:ext>
            </a:extLst>
          </p:cNvPr>
          <p:cNvSpPr txBox="1"/>
          <p:nvPr userDrawn="1"/>
        </p:nvSpPr>
        <p:spPr>
          <a:xfrm>
            <a:off x="420402" y="1305662"/>
            <a:ext cx="10798888" cy="794833"/>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50673" bIns="50673" rtlCol="0">
            <a:spAutoFit/>
          </a:bodyPr>
          <a:lstStyle/>
          <a:p>
            <a:pPr rtl="0" eaLnBrk="1" latinLnBrk="0" hangingPunct="1"/>
            <a:r>
              <a:rPr lang="en-GB" sz="900" b="1" kern="1200" cap="all" baseline="0" dirty="0">
                <a:solidFill>
                  <a:schemeClr val="accent3"/>
                </a:solidFill>
                <a:effectLst/>
                <a:latin typeface="+mn-lt"/>
                <a:ea typeface="+mn-ea"/>
                <a:cs typeface="+mn-cs"/>
              </a:rPr>
              <a:t>MY Document TAB</a:t>
            </a:r>
            <a:endParaRPr lang="en-GB" sz="900" dirty="0">
              <a:solidFill>
                <a:schemeClr val="accent3"/>
              </a:solidFill>
              <a:effectLst/>
            </a:endParaRPr>
          </a:p>
          <a:p>
            <a:pPr rtl="0" eaLnBrk="1" latinLnBrk="0" hangingPunct="1"/>
            <a:r>
              <a:rPr lang="en-GB" sz="900" b="0" kern="1200" baseline="0" dirty="0">
                <a:solidFill>
                  <a:schemeClr val="tx1"/>
                </a:solidFill>
                <a:effectLst/>
                <a:latin typeface="+mn-lt"/>
                <a:ea typeface="+mn-ea"/>
                <a:cs typeface="+mn-cs"/>
              </a:rPr>
              <a:t>The instructions are based on the ‘MY DOCUMENT’ tab at the top of your screen.</a:t>
            </a:r>
          </a:p>
          <a:p>
            <a:pPr rtl="0" eaLnBrk="1" latinLnBrk="0" hangingPunct="1"/>
            <a:endParaRPr lang="en-GB" sz="900" b="0" kern="1200" baseline="0" dirty="0">
              <a:solidFill>
                <a:schemeClr val="tx1"/>
              </a:solidFill>
              <a:effectLst/>
              <a:latin typeface="+mn-lt"/>
              <a:ea typeface="+mn-ea"/>
              <a:cs typeface="+mn-cs"/>
            </a:endParaRPr>
          </a:p>
          <a:p>
            <a:pPr rtl="0" eaLnBrk="1" latinLnBrk="0" hangingPunct="1"/>
            <a:r>
              <a:rPr lang="en-GB" sz="900" b="1" kern="1200" baseline="0" dirty="0">
                <a:solidFill>
                  <a:schemeClr val="accent3"/>
                </a:solidFill>
                <a:effectLst/>
                <a:latin typeface="+mn-lt"/>
                <a:ea typeface="+mn-ea"/>
                <a:cs typeface="+mn-cs"/>
              </a:rPr>
              <a:t>RESTORE USER MANUAL</a:t>
            </a:r>
          </a:p>
          <a:p>
            <a:pPr rtl="0" eaLnBrk="1" latinLnBrk="0" hangingPunct="1"/>
            <a:r>
              <a:rPr lang="en-GB" sz="900" b="0" kern="1200" baseline="0" dirty="0">
                <a:solidFill>
                  <a:schemeClr val="tx1"/>
                </a:solidFill>
                <a:effectLst/>
                <a:latin typeface="+mn-lt"/>
                <a:ea typeface="+mn-ea"/>
                <a:cs typeface="+mn-cs"/>
              </a:rPr>
              <a:t>After deleting this user manual you can restore it by choosing New page - USER MANUAL (the last slide option)</a:t>
            </a:r>
          </a:p>
        </p:txBody>
      </p:sp>
      <p:cxnSp>
        <p:nvCxnSpPr>
          <p:cNvPr id="11" name="Rechte verbindingslijn 7">
            <a:extLst>
              <a:ext uri="{FF2B5EF4-FFF2-40B4-BE49-F238E27FC236}">
                <a16:creationId xmlns:a16="http://schemas.microsoft.com/office/drawing/2014/main" id="{3EA10A22-6C36-41B5-A89E-12329C4D98A2}"/>
              </a:ext>
            </a:extLst>
          </p:cNvPr>
          <p:cNvCxnSpPr>
            <a:cxnSpLocks/>
          </p:cNvCxnSpPr>
          <p:nvPr userDrawn="1"/>
        </p:nvCxnSpPr>
        <p:spPr>
          <a:xfrm>
            <a:off x="509954" y="2155469"/>
            <a:ext cx="111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7D85051D-4E1F-413B-8160-AAE510FF64F1}"/>
              </a:ext>
            </a:extLst>
          </p:cNvPr>
          <p:cNvPicPr>
            <a:picLocks noChangeAspect="1"/>
          </p:cNvPicPr>
          <p:nvPr userDrawn="1"/>
        </p:nvPicPr>
        <p:blipFill rotWithShape="1">
          <a:blip r:embed="rId3"/>
          <a:srcRect t="19504" b="32828"/>
          <a:stretch/>
        </p:blipFill>
        <p:spPr>
          <a:xfrm>
            <a:off x="9484533" y="5108713"/>
            <a:ext cx="392891" cy="300025"/>
          </a:xfrm>
          <a:prstGeom prst="rect">
            <a:avLst/>
          </a:prstGeom>
        </p:spPr>
      </p:pic>
    </p:spTree>
    <p:extLst>
      <p:ext uri="{BB962C8B-B14F-4D97-AF65-F5344CB8AC3E}">
        <p14:creationId xmlns:p14="http://schemas.microsoft.com/office/powerpoint/2010/main" val="3839171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Introduction red - light picture">
    <p:bg>
      <p:bgPr>
        <a:gradFill>
          <a:gsLst>
            <a:gs pos="0">
              <a:srgbClr val="E4002B"/>
            </a:gs>
            <a:gs pos="100000">
              <a:srgbClr val="EE3943"/>
            </a:gs>
          </a:gsLst>
          <a:lin ang="0" scaled="1"/>
        </a:gradFill>
        <a:effectLst/>
      </p:bgPr>
    </p:b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D32B07D3-2EED-4FD0-929B-5C05F4B36764}"/>
              </a:ext>
            </a:extLst>
          </p:cNvPr>
          <p:cNvSpPr>
            <a:spLocks noGrp="1"/>
          </p:cNvSpPr>
          <p:nvPr>
            <p:ph type="pic" sz="quarter" idx="13"/>
          </p:nvPr>
        </p:nvSpPr>
        <p:spPr>
          <a:xfrm>
            <a:off x="6096000" y="0"/>
            <a:ext cx="6096000" cy="6858000"/>
          </a:xfrm>
          <a:solidFill>
            <a:schemeClr val="accent6">
              <a:lumMod val="20000"/>
              <a:lumOff val="80000"/>
            </a:schemeClr>
          </a:solidFill>
        </p:spPr>
        <p:txBody>
          <a:bodyPr/>
          <a:lstStyle/>
          <a:p>
            <a:r>
              <a:rPr lang="en-US"/>
              <a:t>Click icon to add picture</a:t>
            </a:r>
            <a:endParaRPr lang="nl-NL"/>
          </a:p>
        </p:txBody>
      </p:sp>
      <p:sp>
        <p:nvSpPr>
          <p:cNvPr id="2" name="Titel 1">
            <a:extLst>
              <a:ext uri="{FF2B5EF4-FFF2-40B4-BE49-F238E27FC236}">
                <a16:creationId xmlns:a16="http://schemas.microsoft.com/office/drawing/2014/main" id="{B30F8512-13F5-48EC-AA0E-C6DA74611BBB}"/>
              </a:ext>
            </a:extLst>
          </p:cNvPr>
          <p:cNvSpPr>
            <a:spLocks noGrp="1"/>
          </p:cNvSpPr>
          <p:nvPr>
            <p:ph type="title"/>
          </p:nvPr>
        </p:nvSpPr>
        <p:spPr>
          <a:xfrm>
            <a:off x="509954" y="1885911"/>
            <a:ext cx="4046806" cy="757130"/>
          </a:xfrm>
        </p:spPr>
        <p:txBody>
          <a:bodyPr anchor="t" anchorCtr="0">
            <a:spAutoFit/>
          </a:bodyPr>
          <a:lstStyle>
            <a:lvl1pPr>
              <a:defRPr>
                <a:solidFill>
                  <a:schemeClr val="bg1"/>
                </a:solidFill>
              </a:defRPr>
            </a:lvl1pPr>
          </a:lstStyle>
          <a:p>
            <a:r>
              <a:rPr lang="en-US"/>
              <a:t>Click to edit Master title style</a:t>
            </a:r>
            <a:endParaRPr lang="nl-NL"/>
          </a:p>
        </p:txBody>
      </p:sp>
      <p:sp>
        <p:nvSpPr>
          <p:cNvPr id="3" name="Tijdelijke aanduiding voor datum 2">
            <a:extLst>
              <a:ext uri="{FF2B5EF4-FFF2-40B4-BE49-F238E27FC236}">
                <a16:creationId xmlns:a16="http://schemas.microsoft.com/office/drawing/2014/main" id="{A6876AD8-94D9-4882-A602-52DDA4AFB62F}"/>
              </a:ext>
            </a:extLst>
          </p:cNvPr>
          <p:cNvSpPr>
            <a:spLocks noGrp="1"/>
          </p:cNvSpPr>
          <p:nvPr>
            <p:ph type="dt" sz="half" idx="10"/>
          </p:nvPr>
        </p:nvSpPr>
        <p:spPr/>
        <p:txBody>
          <a:bodyPr/>
          <a:lstStyle/>
          <a:p>
            <a:fld id="{B3D1ED9E-76F4-4F81-8EB6-6EF3E8956611}" type="datetime1">
              <a:rPr lang="en-GB" smtClean="0"/>
              <a:t>16/03/2023</a:t>
            </a:fld>
            <a:endParaRPr lang="en-NL"/>
          </a:p>
        </p:txBody>
      </p:sp>
      <p:sp>
        <p:nvSpPr>
          <p:cNvPr id="4" name="Tijdelijke aanduiding voor voettekst 3">
            <a:extLst>
              <a:ext uri="{FF2B5EF4-FFF2-40B4-BE49-F238E27FC236}">
                <a16:creationId xmlns:a16="http://schemas.microsoft.com/office/drawing/2014/main" id="{51AF2F9F-04F5-4CD2-9248-40D0EB9D8909}"/>
              </a:ext>
            </a:extLst>
          </p:cNvPr>
          <p:cNvSpPr>
            <a:spLocks noGrp="1"/>
          </p:cNvSpPr>
          <p:nvPr>
            <p:ph type="ftr" sz="quarter" idx="11"/>
          </p:nvPr>
        </p:nvSpPr>
        <p:spPr/>
        <p:txBody>
          <a:bodyPr/>
          <a:lstStyle>
            <a:lvl1pPr>
              <a:defRPr>
                <a:solidFill>
                  <a:schemeClr val="bg1"/>
                </a:solidFill>
              </a:defRPr>
            </a:lvl1pPr>
          </a:lstStyle>
          <a:p>
            <a:r>
              <a:rPr lang="en-GB"/>
              <a:t>Universal Electronics - Confidential</a:t>
            </a:r>
            <a:endParaRPr lang="en-NL"/>
          </a:p>
        </p:txBody>
      </p:sp>
      <p:sp>
        <p:nvSpPr>
          <p:cNvPr id="5" name="Tijdelijke aanduiding voor dianummer 4">
            <a:extLst>
              <a:ext uri="{FF2B5EF4-FFF2-40B4-BE49-F238E27FC236}">
                <a16:creationId xmlns:a16="http://schemas.microsoft.com/office/drawing/2014/main" id="{D76DE8C9-E776-446A-995A-7410AD261052}"/>
              </a:ext>
            </a:extLst>
          </p:cNvPr>
          <p:cNvSpPr>
            <a:spLocks noGrp="1"/>
          </p:cNvSpPr>
          <p:nvPr>
            <p:ph type="sldNum" sz="quarter" idx="12"/>
          </p:nvPr>
        </p:nvSpPr>
        <p:spPr/>
        <p:txBody>
          <a:bodyPr/>
          <a:lstStyle/>
          <a:p>
            <a:fld id="{0BC9B2D7-F899-4427-BEA4-94BC64876344}" type="slidenum">
              <a:rPr lang="en-NL" smtClean="0"/>
              <a:t>‹#›</a:t>
            </a:fld>
            <a:endParaRPr lang="en-NL"/>
          </a:p>
        </p:txBody>
      </p:sp>
      <p:sp>
        <p:nvSpPr>
          <p:cNvPr id="10" name="Logo">
            <a:extLst>
              <a:ext uri="{FF2B5EF4-FFF2-40B4-BE49-F238E27FC236}">
                <a16:creationId xmlns:a16="http://schemas.microsoft.com/office/drawing/2014/main" id="{191B1E14-3E0D-40C4-BBC6-72FAB847A551}"/>
              </a:ext>
            </a:extLst>
          </p:cNvPr>
          <p:cNvSpPr>
            <a:spLocks noGrp="1"/>
          </p:cNvSpPr>
          <p:nvPr>
            <p:ph type="body" sz="quarter" idx="15" hasCustomPrompt="1"/>
          </p:nvPr>
        </p:nvSpPr>
        <p:spPr>
          <a:xfrm>
            <a:off x="10421938" y="6400800"/>
            <a:ext cx="1087437" cy="323850"/>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marL="219075" indent="0">
              <a:buNone/>
              <a:defRPr>
                <a:noFill/>
              </a:defRPr>
            </a:lvl1pPr>
          </a:lstStyle>
          <a:p>
            <a:pPr lvl="0"/>
            <a:r>
              <a:rPr lang="nl-NL"/>
              <a:t> </a:t>
            </a:r>
          </a:p>
        </p:txBody>
      </p:sp>
    </p:spTree>
    <p:extLst>
      <p:ext uri="{BB962C8B-B14F-4D97-AF65-F5344CB8AC3E}">
        <p14:creationId xmlns:p14="http://schemas.microsoft.com/office/powerpoint/2010/main" val="1013810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1090101" y="302282"/>
            <a:ext cx="6819585" cy="574334"/>
          </a:xfrm>
        </p:spPr>
        <p:txBody>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5776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s slide">
    <p:bg>
      <p:bgPr>
        <a:solidFill>
          <a:schemeClr val="bg1"/>
        </a:solidFill>
        <a:effectLst/>
      </p:bgPr>
    </p:bg>
    <p:spTree>
      <p:nvGrpSpPr>
        <p:cNvPr id="1" name=""/>
        <p:cNvGrpSpPr/>
        <p:nvPr/>
      </p:nvGrpSpPr>
      <p:grpSpPr>
        <a:xfrm>
          <a:off x="0" y="0"/>
          <a:ext cx="0" cy="0"/>
          <a:chOff x="0" y="0"/>
          <a:chExt cx="0" cy="0"/>
        </a:xfrm>
      </p:grpSpPr>
      <p:sp>
        <p:nvSpPr>
          <p:cNvPr id="15" name="Vlak rechts">
            <a:extLst>
              <a:ext uri="{FF2B5EF4-FFF2-40B4-BE49-F238E27FC236}">
                <a16:creationId xmlns:a16="http://schemas.microsoft.com/office/drawing/2014/main" id="{3681E63C-148E-A941-B386-68CEB917C5D1}"/>
              </a:ext>
            </a:extLst>
          </p:cNvPr>
          <p:cNvSpPr/>
          <p:nvPr userDrawn="1"/>
        </p:nvSpPr>
        <p:spPr>
          <a:xfrm>
            <a:off x="6096000" y="0"/>
            <a:ext cx="6096000" cy="6858000"/>
          </a:xfrm>
          <a:prstGeom prst="rect">
            <a:avLst/>
          </a:prstGeom>
          <a:gradFill>
            <a:gsLst>
              <a:gs pos="0">
                <a:srgbClr val="E4002B"/>
              </a:gs>
              <a:gs pos="100000">
                <a:srgbClr val="EE394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Tijdelijke aanduiding voor inhoud 2">
            <a:extLst>
              <a:ext uri="{FF2B5EF4-FFF2-40B4-BE49-F238E27FC236}">
                <a16:creationId xmlns:a16="http://schemas.microsoft.com/office/drawing/2014/main" id="{6C2CD6EF-8BC9-4DB7-A083-2ACD16E3A0AE}"/>
              </a:ext>
            </a:extLst>
          </p:cNvPr>
          <p:cNvSpPr>
            <a:spLocks noGrp="1"/>
          </p:cNvSpPr>
          <p:nvPr>
            <p:ph idx="1" hasCustomPrompt="1"/>
          </p:nvPr>
        </p:nvSpPr>
        <p:spPr>
          <a:xfrm>
            <a:off x="509954" y="2143614"/>
            <a:ext cx="5292000" cy="3901099"/>
          </a:xfrm>
          <a:prstGeom prst="rect">
            <a:avLst/>
          </a:prstGeom>
        </p:spPr>
        <p:txBody>
          <a:bodyPr/>
          <a:lstStyle>
            <a:lvl4pPr>
              <a:defRPr sz="1600"/>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509954" y="1292469"/>
            <a:ext cx="5292000" cy="627612"/>
          </a:xfrm>
        </p:spPr>
        <p:txBody>
          <a:bodyPr/>
          <a:lstStyle/>
          <a:p>
            <a:endParaRPr lang="en-GB" noProof="0" dirty="0"/>
          </a:p>
        </p:txBody>
      </p:sp>
      <p:cxnSp>
        <p:nvCxnSpPr>
          <p:cNvPr id="10" name="Zwarte lijn">
            <a:extLst>
              <a:ext uri="{FF2B5EF4-FFF2-40B4-BE49-F238E27FC236}">
                <a16:creationId xmlns:a16="http://schemas.microsoft.com/office/drawing/2014/main" id="{91B3A386-3C0B-4CFE-A0ED-C5C1B3432CEF}"/>
              </a:ext>
            </a:extLst>
          </p:cNvPr>
          <p:cNvCxnSpPr>
            <a:cxnSpLocks/>
          </p:cNvCxnSpPr>
          <p:nvPr userDrawn="1"/>
        </p:nvCxnSpPr>
        <p:spPr>
          <a:xfrm>
            <a:off x="509954" y="505558"/>
            <a:ext cx="52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a:extLst>
              <a:ext uri="{FF2B5EF4-FFF2-40B4-BE49-F238E27FC236}">
                <a16:creationId xmlns:a16="http://schemas.microsoft.com/office/drawing/2014/main" id="{4B38CE19-825E-4BC1-AEBC-B0F2A1C961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99140" y="6393180"/>
            <a:ext cx="1119600" cy="351502"/>
          </a:xfrm>
          <a:prstGeom prst="rect">
            <a:avLst/>
          </a:prstGeom>
        </p:spPr>
      </p:pic>
      <p:sp>
        <p:nvSpPr>
          <p:cNvPr id="8" name="Date Placeholder 7">
            <a:extLst>
              <a:ext uri="{FF2B5EF4-FFF2-40B4-BE49-F238E27FC236}">
                <a16:creationId xmlns:a16="http://schemas.microsoft.com/office/drawing/2014/main" id="{00D9595D-A2B6-452A-9D0F-CAF6E9E5E0F7}"/>
              </a:ext>
            </a:extLst>
          </p:cNvPr>
          <p:cNvSpPr>
            <a:spLocks noGrp="1"/>
          </p:cNvSpPr>
          <p:nvPr>
            <p:ph type="dt" sz="half" idx="14"/>
          </p:nvPr>
        </p:nvSpPr>
        <p:spPr/>
        <p:txBody>
          <a:bodyPr/>
          <a:lstStyle/>
          <a:p>
            <a:fld id="{C7F9A911-4531-46C7-ABAE-A25BA2B9AD64}" type="datetime1">
              <a:rPr lang="en-GB" noProof="0" smtClean="0"/>
              <a:t>16/03/2023</a:t>
            </a:fld>
            <a:endParaRPr lang="en-GB" noProof="0"/>
          </a:p>
        </p:txBody>
      </p:sp>
      <p:sp>
        <p:nvSpPr>
          <p:cNvPr id="11" name="Footer Placeholder 10">
            <a:extLst>
              <a:ext uri="{FF2B5EF4-FFF2-40B4-BE49-F238E27FC236}">
                <a16:creationId xmlns:a16="http://schemas.microsoft.com/office/drawing/2014/main" id="{13407242-2900-4AC5-BB54-B8C8EBB27526}"/>
              </a:ext>
            </a:extLst>
          </p:cNvPr>
          <p:cNvSpPr>
            <a:spLocks noGrp="1"/>
          </p:cNvSpPr>
          <p:nvPr>
            <p:ph type="ftr" sz="quarter" idx="15"/>
          </p:nvPr>
        </p:nvSpPr>
        <p:spPr/>
        <p:txBody>
          <a:bodyPr/>
          <a:lstStyle/>
          <a:p>
            <a:r>
              <a:rPr lang="en-GB" noProof="0"/>
              <a:t>Universal Electronics - Confidential</a:t>
            </a:r>
          </a:p>
        </p:txBody>
      </p:sp>
      <p:sp>
        <p:nvSpPr>
          <p:cNvPr id="12" name="Slide Number Placeholder 11">
            <a:extLst>
              <a:ext uri="{FF2B5EF4-FFF2-40B4-BE49-F238E27FC236}">
                <a16:creationId xmlns:a16="http://schemas.microsoft.com/office/drawing/2014/main" id="{D58E2A5B-E875-41FD-8002-9C4DFAE2CC60}"/>
              </a:ext>
            </a:extLst>
          </p:cNvPr>
          <p:cNvSpPr>
            <a:spLocks noGrp="1"/>
          </p:cNvSpPr>
          <p:nvPr>
            <p:ph type="sldNum" sz="quarter" idx="16"/>
          </p:nvPr>
        </p:nvSpPr>
        <p:spPr>
          <a:ln>
            <a:solidFill>
              <a:schemeClr val="bg1"/>
            </a:solidFill>
          </a:ln>
        </p:spPr>
        <p:txBody>
          <a:bodyPr/>
          <a:lstStyle>
            <a:lvl1pPr>
              <a:defRPr>
                <a:solidFill>
                  <a:schemeClr val="bg1"/>
                </a:solidFill>
              </a:defRPr>
            </a:lvl1pPr>
          </a:lstStyle>
          <a:p>
            <a:fld id="{BACF24D8-7A14-49E4-BE01-BCC803DF4CF0}" type="slidenum">
              <a:rPr lang="en-GB" noProof="0" smtClean="0"/>
              <a:pPr/>
              <a:t>‹#›</a:t>
            </a:fld>
            <a:endParaRPr lang="en-GB" noProof="0"/>
          </a:p>
        </p:txBody>
      </p:sp>
      <p:sp>
        <p:nvSpPr>
          <p:cNvPr id="13" name="Tekst linksboven">
            <a:extLst>
              <a:ext uri="{FF2B5EF4-FFF2-40B4-BE49-F238E27FC236}">
                <a16:creationId xmlns:a16="http://schemas.microsoft.com/office/drawing/2014/main" id="{94314527-2CEF-4306-B47C-0E41BDF5BC57}"/>
              </a:ext>
            </a:extLst>
          </p:cNvPr>
          <p:cNvSpPr>
            <a:spLocks noGrp="1"/>
          </p:cNvSpPr>
          <p:nvPr>
            <p:ph type="body" sz="quarter" idx="13"/>
          </p:nvPr>
        </p:nvSpPr>
        <p:spPr>
          <a:xfrm>
            <a:off x="523875" y="505558"/>
            <a:ext cx="5278079" cy="406216"/>
          </a:xfrm>
          <a:prstGeom prst="rect">
            <a:avLst/>
          </a:prstGeo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pic>
        <p:nvPicPr>
          <p:cNvPr id="16" name="Picture 15" descr="A picture containing cat&#10;&#10;Description automatically generated">
            <a:extLst>
              <a:ext uri="{FF2B5EF4-FFF2-40B4-BE49-F238E27FC236}">
                <a16:creationId xmlns:a16="http://schemas.microsoft.com/office/drawing/2014/main" id="{AC145CD0-FB68-9746-966B-250B09C560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2815" y="2903337"/>
            <a:ext cx="6479185" cy="3957403"/>
          </a:xfrm>
          <a:prstGeom prst="rect">
            <a:avLst/>
          </a:prstGeom>
        </p:spPr>
      </p:pic>
    </p:spTree>
    <p:extLst>
      <p:ext uri="{BB962C8B-B14F-4D97-AF65-F5344CB8AC3E}">
        <p14:creationId xmlns:p14="http://schemas.microsoft.com/office/powerpoint/2010/main" val="414372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0a89ac63-1d66-43b1-9224-3f6df5d3180c">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509954" y="1920108"/>
            <a:ext cx="5292000" cy="627612"/>
          </a:xfrm>
        </p:spPr>
        <p:txBody>
          <a:bodyPr anchor="t" anchorCtr="0">
            <a:normAutofit/>
          </a:bodyPr>
          <a:lstStyle>
            <a:lvl1pPr>
              <a:defRPr/>
            </a:lvl1pPr>
          </a:lstStyle>
          <a:p>
            <a:endParaRPr lang="nl-NL"/>
          </a:p>
        </p:txBody>
      </p:sp>
      <p:sp>
        <p:nvSpPr>
          <p:cNvPr id="3" name="Tijdelijke aanduiding voor inhoud 2">
            <a:extLst>
              <a:ext uri="{FF2B5EF4-FFF2-40B4-BE49-F238E27FC236}">
                <a16:creationId xmlns:a16="http://schemas.microsoft.com/office/drawing/2014/main" id="{6C2CD6EF-8BC9-4DB7-A083-2ACD16E3A0AE}"/>
              </a:ext>
            </a:extLst>
          </p:cNvPr>
          <p:cNvSpPr>
            <a:spLocks noGrp="1"/>
          </p:cNvSpPr>
          <p:nvPr>
            <p:ph idx="1"/>
          </p:nvPr>
        </p:nvSpPr>
        <p:spPr>
          <a:xfrm>
            <a:off x="509954" y="2819400"/>
            <a:ext cx="5292000" cy="3225313"/>
          </a:xfrm>
        </p:spPr>
        <p:txBody>
          <a:bodyPr/>
          <a:lstStyle>
            <a:lvl1pPr marL="0" indent="0">
              <a:buNone/>
              <a:defRPr>
                <a:solidFill>
                  <a:schemeClr val="accent6">
                    <a:lumMod val="75000"/>
                  </a:schemeClr>
                </a:solidFill>
              </a:defRPr>
            </a:lvl1pPr>
            <a:lvl2pPr marL="266700" indent="0">
              <a:buNone/>
              <a:defRPr>
                <a:solidFill>
                  <a:schemeClr val="accent6">
                    <a:lumMod val="75000"/>
                  </a:schemeClr>
                </a:solidFill>
              </a:defRPr>
            </a:lvl2pPr>
            <a:lvl3pPr marL="541338" indent="0">
              <a:buFont typeface="Arial" panose="020B0604020202020204" pitchFamily="34" charset="0"/>
              <a:buNone/>
              <a:defRPr>
                <a:solidFill>
                  <a:schemeClr val="accent6">
                    <a:lumMod val="75000"/>
                  </a:schemeClr>
                </a:solidFill>
              </a:defRPr>
            </a:lvl3pPr>
            <a:lvl4pPr marL="808038" indent="0">
              <a:buFont typeface="Arial" panose="020B0604020202020204" pitchFamily="34" charset="0"/>
              <a:buNone/>
              <a:defRPr>
                <a:solidFill>
                  <a:schemeClr val="accent6">
                    <a:lumMod val="75000"/>
                  </a:schemeClr>
                </a:solidFill>
              </a:defRPr>
            </a:lvl4pPr>
            <a:lvl5pPr marL="1074738" indent="0">
              <a:buFont typeface="Arial" panose="020B0604020202020204" pitchFamily="34" charset="0"/>
              <a:buNone/>
              <a:defRPr>
                <a:solidFill>
                  <a:schemeClr val="accent6">
                    <a:lumMod val="7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tekst 7">
            <a:extLst>
              <a:ext uri="{FF2B5EF4-FFF2-40B4-BE49-F238E27FC236}">
                <a16:creationId xmlns:a16="http://schemas.microsoft.com/office/drawing/2014/main" id="{8866EB54-4603-4632-A08E-3B212576EB68}"/>
              </a:ext>
            </a:extLst>
          </p:cNvPr>
          <p:cNvSpPr>
            <a:spLocks noGrp="1"/>
          </p:cNvSpPr>
          <p:nvPr>
            <p:ph type="body" sz="quarter" idx="13"/>
          </p:nvPr>
        </p:nvSpPr>
        <p:spPr>
          <a:xfrm>
            <a:off x="523875" y="513714"/>
            <a:ext cx="5278079" cy="263525"/>
          </a:xfrm>
        </p:spPr>
        <p:txBody>
          <a:bodyPr wrap="none"/>
          <a:lstStyle>
            <a:lvl1pPr marL="0" indent="0">
              <a:buNone/>
              <a:defRPr sz="11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nl-NL"/>
          </a:p>
        </p:txBody>
      </p:sp>
      <p:cxnSp>
        <p:nvCxnSpPr>
          <p:cNvPr id="10" name="Rechte verbindingslijn 9">
            <a:extLst>
              <a:ext uri="{FF2B5EF4-FFF2-40B4-BE49-F238E27FC236}">
                <a16:creationId xmlns:a16="http://schemas.microsoft.com/office/drawing/2014/main" id="{91B3A386-3C0B-4CFE-A0ED-C5C1B3432CEF}"/>
              </a:ext>
            </a:extLst>
          </p:cNvPr>
          <p:cNvCxnSpPr>
            <a:cxnSpLocks/>
          </p:cNvCxnSpPr>
          <p:nvPr userDrawn="1"/>
        </p:nvCxnSpPr>
        <p:spPr>
          <a:xfrm>
            <a:off x="509954" y="505558"/>
            <a:ext cx="52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6D04A436-F365-446F-B487-FFA537543C98}"/>
              </a:ext>
            </a:extLst>
          </p:cNvPr>
          <p:cNvSpPr/>
          <p:nvPr userDrawn="1"/>
        </p:nvSpPr>
        <p:spPr>
          <a:xfrm>
            <a:off x="6096000" y="4770113"/>
            <a:ext cx="6096000" cy="2087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afbeelding 7">
            <a:extLst>
              <a:ext uri="{FF2B5EF4-FFF2-40B4-BE49-F238E27FC236}">
                <a16:creationId xmlns:a16="http://schemas.microsoft.com/office/drawing/2014/main" id="{6FECD2C2-269A-4263-ACB8-F9D4F8F8C52F}"/>
              </a:ext>
            </a:extLst>
          </p:cNvPr>
          <p:cNvSpPr>
            <a:spLocks noGrp="1"/>
          </p:cNvSpPr>
          <p:nvPr>
            <p:ph type="pic" sz="quarter" idx="14"/>
          </p:nvPr>
        </p:nvSpPr>
        <p:spPr>
          <a:xfrm>
            <a:off x="6096000" y="0"/>
            <a:ext cx="6096000" cy="4770113"/>
          </a:xfrm>
          <a:solidFill>
            <a:schemeClr val="accent6"/>
          </a:solidFill>
        </p:spPr>
        <p:txBody>
          <a:bodyPr/>
          <a:lstStyle/>
          <a:p>
            <a:endParaRPr lang="nl-NL"/>
          </a:p>
        </p:txBody>
      </p:sp>
      <p:sp>
        <p:nvSpPr>
          <p:cNvPr id="15" name="Tijdelijke aanduiding voor inhoud 2">
            <a:extLst>
              <a:ext uri="{FF2B5EF4-FFF2-40B4-BE49-F238E27FC236}">
                <a16:creationId xmlns:a16="http://schemas.microsoft.com/office/drawing/2014/main" id="{CD9038D9-6A3A-4AC9-9569-4A340B1E03B4}"/>
              </a:ext>
            </a:extLst>
          </p:cNvPr>
          <p:cNvSpPr>
            <a:spLocks noGrp="1"/>
          </p:cNvSpPr>
          <p:nvPr>
            <p:ph idx="15"/>
          </p:nvPr>
        </p:nvSpPr>
        <p:spPr>
          <a:xfrm>
            <a:off x="6537878" y="5153893"/>
            <a:ext cx="5292000" cy="1125969"/>
          </a:xfrm>
        </p:spPr>
        <p:txBody>
          <a:bodyPr/>
          <a:lstStyle>
            <a:lvl1pPr marL="0" indent="0">
              <a:buNone/>
              <a:defRPr>
                <a:solidFill>
                  <a:schemeClr val="bg1"/>
                </a:solidFill>
              </a:defRPr>
            </a:lvl1pPr>
            <a:lvl2pPr marL="266700" indent="0">
              <a:buNone/>
              <a:defRPr>
                <a:solidFill>
                  <a:schemeClr val="bg1"/>
                </a:solidFill>
              </a:defRPr>
            </a:lvl2pPr>
            <a:lvl3pPr marL="541338" indent="0">
              <a:buFont typeface="Arial" panose="020B0604020202020204" pitchFamily="34" charset="0"/>
              <a:buNone/>
              <a:defRPr>
                <a:solidFill>
                  <a:schemeClr val="bg1"/>
                </a:solidFill>
              </a:defRPr>
            </a:lvl3pPr>
            <a:lvl4pPr marL="808038" indent="0">
              <a:buFont typeface="Arial" panose="020B0604020202020204" pitchFamily="34" charset="0"/>
              <a:buNone/>
              <a:defRPr>
                <a:solidFill>
                  <a:schemeClr val="bg1"/>
                </a:solidFill>
              </a:defRPr>
            </a:lvl4pPr>
            <a:lvl5pPr marL="1074738" indent="0">
              <a:buFont typeface="Arial" panose="020B0604020202020204" pitchFamily="34" charset="0"/>
              <a:buNone/>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6" name="Graphic 15">
            <a:extLst>
              <a:ext uri="{FF2B5EF4-FFF2-40B4-BE49-F238E27FC236}">
                <a16:creationId xmlns:a16="http://schemas.microsoft.com/office/drawing/2014/main" id="{E91AFACE-288E-4FEB-9ED8-1C63416EAC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9" name="Date Placeholder 8">
            <a:extLst>
              <a:ext uri="{FF2B5EF4-FFF2-40B4-BE49-F238E27FC236}">
                <a16:creationId xmlns:a16="http://schemas.microsoft.com/office/drawing/2014/main" id="{5A9D6721-CC39-470F-95A6-981E7BF47F27}"/>
              </a:ext>
            </a:extLst>
          </p:cNvPr>
          <p:cNvSpPr>
            <a:spLocks noGrp="1"/>
          </p:cNvSpPr>
          <p:nvPr>
            <p:ph type="dt" sz="half" idx="16"/>
          </p:nvPr>
        </p:nvSpPr>
        <p:spPr/>
        <p:txBody>
          <a:bodyPr/>
          <a:lstStyle/>
          <a:p>
            <a:fld id="{37724F38-A40D-47D4-9577-E33B76E03F41}" type="datetime1">
              <a:rPr lang="en-GB" smtClean="0"/>
              <a:t>16/03/2023</a:t>
            </a:fld>
            <a:endParaRPr lang="nl-NL"/>
          </a:p>
        </p:txBody>
      </p:sp>
      <p:sp>
        <p:nvSpPr>
          <p:cNvPr id="12" name="Footer Placeholder 11">
            <a:extLst>
              <a:ext uri="{FF2B5EF4-FFF2-40B4-BE49-F238E27FC236}">
                <a16:creationId xmlns:a16="http://schemas.microsoft.com/office/drawing/2014/main" id="{4271A915-BE82-4F27-BD95-5212FC87593F}"/>
              </a:ext>
            </a:extLst>
          </p:cNvPr>
          <p:cNvSpPr>
            <a:spLocks noGrp="1"/>
          </p:cNvSpPr>
          <p:nvPr>
            <p:ph type="ftr" sz="quarter" idx="17"/>
          </p:nvPr>
        </p:nvSpPr>
        <p:spPr/>
        <p:txBody>
          <a:bodyPr/>
          <a:lstStyle/>
          <a:p>
            <a:r>
              <a:rPr lang="en-US"/>
              <a:t>Universal Electronics - Confidential</a:t>
            </a:r>
            <a:endParaRPr lang="nl-NL" dirty="0"/>
          </a:p>
        </p:txBody>
      </p:sp>
      <p:sp>
        <p:nvSpPr>
          <p:cNvPr id="14" name="Slide Number Placeholder 13">
            <a:extLst>
              <a:ext uri="{FF2B5EF4-FFF2-40B4-BE49-F238E27FC236}">
                <a16:creationId xmlns:a16="http://schemas.microsoft.com/office/drawing/2014/main" id="{418963F3-A544-4F80-9AD5-C27BBE3B762F}"/>
              </a:ext>
            </a:extLst>
          </p:cNvPr>
          <p:cNvSpPr>
            <a:spLocks noGrp="1"/>
          </p:cNvSpPr>
          <p:nvPr>
            <p:ph type="sldNum" sz="quarter" idx="18"/>
          </p:nvPr>
        </p:nvSpPr>
        <p:spPr>
          <a:ln>
            <a:solidFill>
              <a:schemeClr val="bg1"/>
            </a:solidFill>
          </a:ln>
        </p:spPr>
        <p:txBody>
          <a:bodyPr/>
          <a:lstStyle>
            <a:lvl1pPr>
              <a:defRPr>
                <a:solidFill>
                  <a:schemeClr val="bg1"/>
                </a:solidFill>
              </a:defRPr>
            </a:lvl1pPr>
          </a:lstStyle>
          <a:p>
            <a:fld id="{BACF24D8-7A14-49E4-BE01-BCC803DF4CF0}" type="slidenum">
              <a:rPr lang="nl-NL"/>
              <a:pPr/>
              <a:t>‹#›</a:t>
            </a:fld>
            <a:endParaRPr lang="nl-NL"/>
          </a:p>
        </p:txBody>
      </p:sp>
      <p:sp>
        <p:nvSpPr>
          <p:cNvPr id="18" name="Tijdelijke aanduiding voor tekst 7">
            <a:extLst>
              <a:ext uri="{FF2B5EF4-FFF2-40B4-BE49-F238E27FC236}">
                <a16:creationId xmlns:a16="http://schemas.microsoft.com/office/drawing/2014/main" id="{C565C42F-6470-4CD8-8969-AB03EDACC019}"/>
              </a:ext>
            </a:extLst>
          </p:cNvPr>
          <p:cNvSpPr>
            <a:spLocks noGrp="1"/>
          </p:cNvSpPr>
          <p:nvPr>
            <p:ph type="body" sz="quarter" idx="19"/>
          </p:nvPr>
        </p:nvSpPr>
        <p:spPr>
          <a:xfrm>
            <a:off x="516914" y="1369589"/>
            <a:ext cx="5278079" cy="328738"/>
          </a:xfrm>
        </p:spPr>
        <p:txBody>
          <a:bodyPr wrap="none"/>
          <a:lstStyle>
            <a:lvl1pPr marL="0" indent="0">
              <a:buNone/>
              <a:defRPr sz="1600" cap="all" baseline="0">
                <a:solidFill>
                  <a:schemeClr val="accent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nl-NL"/>
          </a:p>
        </p:txBody>
      </p:sp>
    </p:spTree>
    <p:extLst>
      <p:ext uri="{BB962C8B-B14F-4D97-AF65-F5344CB8AC3E}">
        <p14:creationId xmlns:p14="http://schemas.microsoft.com/office/powerpoint/2010/main" val="1265180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45124e11-d0e4-4783-b502-d4dec977a9a9">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509954" y="1920108"/>
            <a:ext cx="5292000" cy="627612"/>
          </a:xfrm>
        </p:spPr>
        <p:txBody>
          <a:bodyPr anchor="t" anchorCtr="0">
            <a:normAutofit/>
          </a:bodyPr>
          <a:lstStyle>
            <a:lvl1pPr>
              <a:defRPr/>
            </a:lvl1pPr>
          </a:lstStyle>
          <a:p>
            <a:endParaRPr lang="nl-NL"/>
          </a:p>
        </p:txBody>
      </p:sp>
      <p:cxnSp>
        <p:nvCxnSpPr>
          <p:cNvPr id="10" name="Rechte verbindingslijn 9">
            <a:extLst>
              <a:ext uri="{FF2B5EF4-FFF2-40B4-BE49-F238E27FC236}">
                <a16:creationId xmlns:a16="http://schemas.microsoft.com/office/drawing/2014/main" id="{91B3A386-3C0B-4CFE-A0ED-C5C1B3432CEF}"/>
              </a:ext>
            </a:extLst>
          </p:cNvPr>
          <p:cNvCxnSpPr>
            <a:cxnSpLocks/>
          </p:cNvCxnSpPr>
          <p:nvPr userDrawn="1"/>
        </p:nvCxnSpPr>
        <p:spPr>
          <a:xfrm>
            <a:off x="509954" y="505558"/>
            <a:ext cx="52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6D04A436-F365-446F-B487-FFA537543C98}"/>
              </a:ext>
            </a:extLst>
          </p:cNvPr>
          <p:cNvSpPr/>
          <p:nvPr userDrawn="1"/>
        </p:nvSpPr>
        <p:spPr>
          <a:xfrm>
            <a:off x="6096000" y="4770113"/>
            <a:ext cx="6096000" cy="2087887"/>
          </a:xfrm>
          <a:prstGeom prst="rect">
            <a:avLst/>
          </a:prstGeom>
          <a:gradFill>
            <a:gsLst>
              <a:gs pos="0">
                <a:srgbClr val="E4002B"/>
              </a:gs>
              <a:gs pos="100000">
                <a:srgbClr val="EE394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afbeelding 7">
            <a:extLst>
              <a:ext uri="{FF2B5EF4-FFF2-40B4-BE49-F238E27FC236}">
                <a16:creationId xmlns:a16="http://schemas.microsoft.com/office/drawing/2014/main" id="{6FECD2C2-269A-4263-ACB8-F9D4F8F8C52F}"/>
              </a:ext>
            </a:extLst>
          </p:cNvPr>
          <p:cNvSpPr>
            <a:spLocks noGrp="1"/>
          </p:cNvSpPr>
          <p:nvPr>
            <p:ph type="pic" sz="quarter" idx="14"/>
          </p:nvPr>
        </p:nvSpPr>
        <p:spPr>
          <a:xfrm>
            <a:off x="6096000" y="0"/>
            <a:ext cx="6096000" cy="4770113"/>
          </a:xfrm>
          <a:solidFill>
            <a:schemeClr val="accent6"/>
          </a:solidFill>
        </p:spPr>
        <p:txBody>
          <a:bodyPr/>
          <a:lstStyle/>
          <a:p>
            <a:endParaRPr lang="nl-NL"/>
          </a:p>
        </p:txBody>
      </p:sp>
      <p:sp>
        <p:nvSpPr>
          <p:cNvPr id="15" name="Tijdelijke aanduiding voor inhoud 2">
            <a:extLst>
              <a:ext uri="{FF2B5EF4-FFF2-40B4-BE49-F238E27FC236}">
                <a16:creationId xmlns:a16="http://schemas.microsoft.com/office/drawing/2014/main" id="{CD9038D9-6A3A-4AC9-9569-4A340B1E03B4}"/>
              </a:ext>
            </a:extLst>
          </p:cNvPr>
          <p:cNvSpPr>
            <a:spLocks noGrp="1"/>
          </p:cNvSpPr>
          <p:nvPr>
            <p:ph idx="15"/>
          </p:nvPr>
        </p:nvSpPr>
        <p:spPr>
          <a:xfrm>
            <a:off x="6537878" y="5153893"/>
            <a:ext cx="5292000" cy="1125969"/>
          </a:xfrm>
        </p:spPr>
        <p:txBody>
          <a:bodyPr/>
          <a:lstStyle>
            <a:lvl1pPr marL="0" indent="0">
              <a:buNone/>
              <a:defRPr>
                <a:solidFill>
                  <a:schemeClr val="bg1"/>
                </a:solidFill>
              </a:defRPr>
            </a:lvl1pPr>
            <a:lvl2pPr marL="266700" indent="0">
              <a:buNone/>
              <a:defRPr>
                <a:solidFill>
                  <a:schemeClr val="bg1"/>
                </a:solidFill>
              </a:defRPr>
            </a:lvl2pPr>
            <a:lvl3pPr marL="541338" indent="0">
              <a:buFont typeface="Arial" panose="020B0604020202020204" pitchFamily="34" charset="0"/>
              <a:buNone/>
              <a:defRPr>
                <a:solidFill>
                  <a:schemeClr val="bg1"/>
                </a:solidFill>
              </a:defRPr>
            </a:lvl3pPr>
            <a:lvl4pPr marL="808038" indent="0">
              <a:buFont typeface="Arial" panose="020B0604020202020204" pitchFamily="34" charset="0"/>
              <a:buNone/>
              <a:defRPr>
                <a:solidFill>
                  <a:schemeClr val="bg1"/>
                </a:solidFill>
              </a:defRPr>
            </a:lvl4pPr>
            <a:lvl5pPr marL="1074738" indent="0">
              <a:buFont typeface="Arial" panose="020B0604020202020204" pitchFamily="34" charset="0"/>
              <a:buNone/>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6" name="Graphic 15">
            <a:extLst>
              <a:ext uri="{FF2B5EF4-FFF2-40B4-BE49-F238E27FC236}">
                <a16:creationId xmlns:a16="http://schemas.microsoft.com/office/drawing/2014/main" id="{E91AFACE-288E-4FEB-9ED8-1C63416EAC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9" name="Date Placeholder 8">
            <a:extLst>
              <a:ext uri="{FF2B5EF4-FFF2-40B4-BE49-F238E27FC236}">
                <a16:creationId xmlns:a16="http://schemas.microsoft.com/office/drawing/2014/main" id="{5A9D6721-CC39-470F-95A6-981E7BF47F27}"/>
              </a:ext>
            </a:extLst>
          </p:cNvPr>
          <p:cNvSpPr>
            <a:spLocks noGrp="1"/>
          </p:cNvSpPr>
          <p:nvPr>
            <p:ph type="dt" sz="half" idx="16"/>
          </p:nvPr>
        </p:nvSpPr>
        <p:spPr/>
        <p:txBody>
          <a:bodyPr/>
          <a:lstStyle/>
          <a:p>
            <a:fld id="{25E577FB-CFC9-4B35-9E1E-63986712AC19}" type="datetime1">
              <a:rPr lang="en-GB" smtClean="0"/>
              <a:t>16/03/2023</a:t>
            </a:fld>
            <a:endParaRPr lang="nl-NL"/>
          </a:p>
        </p:txBody>
      </p:sp>
      <p:sp>
        <p:nvSpPr>
          <p:cNvPr id="12" name="Footer Placeholder 11">
            <a:extLst>
              <a:ext uri="{FF2B5EF4-FFF2-40B4-BE49-F238E27FC236}">
                <a16:creationId xmlns:a16="http://schemas.microsoft.com/office/drawing/2014/main" id="{4271A915-BE82-4F27-BD95-5212FC87593F}"/>
              </a:ext>
            </a:extLst>
          </p:cNvPr>
          <p:cNvSpPr>
            <a:spLocks noGrp="1"/>
          </p:cNvSpPr>
          <p:nvPr>
            <p:ph type="ftr" sz="quarter" idx="17"/>
          </p:nvPr>
        </p:nvSpPr>
        <p:spPr/>
        <p:txBody>
          <a:bodyPr/>
          <a:lstStyle/>
          <a:p>
            <a:r>
              <a:rPr lang="en-US"/>
              <a:t>Universal Electronics - Confidential</a:t>
            </a:r>
            <a:endParaRPr lang="nl-NL" dirty="0"/>
          </a:p>
        </p:txBody>
      </p:sp>
      <p:sp>
        <p:nvSpPr>
          <p:cNvPr id="14" name="Slide Number Placeholder 13">
            <a:extLst>
              <a:ext uri="{FF2B5EF4-FFF2-40B4-BE49-F238E27FC236}">
                <a16:creationId xmlns:a16="http://schemas.microsoft.com/office/drawing/2014/main" id="{418963F3-A544-4F80-9AD5-C27BBE3B762F}"/>
              </a:ext>
            </a:extLst>
          </p:cNvPr>
          <p:cNvSpPr>
            <a:spLocks noGrp="1"/>
          </p:cNvSpPr>
          <p:nvPr>
            <p:ph type="sldNum" sz="quarter" idx="18"/>
          </p:nvPr>
        </p:nvSpPr>
        <p:spPr>
          <a:ln>
            <a:solidFill>
              <a:schemeClr val="bg1"/>
            </a:solidFill>
          </a:ln>
        </p:spPr>
        <p:txBody>
          <a:bodyPr/>
          <a:lstStyle>
            <a:lvl1pPr>
              <a:defRPr>
                <a:solidFill>
                  <a:schemeClr val="bg1"/>
                </a:solidFill>
              </a:defRPr>
            </a:lvl1pPr>
          </a:lstStyle>
          <a:p>
            <a:fld id="{BACF24D8-7A14-49E4-BE01-BCC803DF4CF0}" type="slidenum">
              <a:rPr lang="nl-NL"/>
              <a:pPr/>
              <a:t>‹#›</a:t>
            </a:fld>
            <a:endParaRPr lang="nl-NL"/>
          </a:p>
        </p:txBody>
      </p:sp>
      <p:sp>
        <p:nvSpPr>
          <p:cNvPr id="18" name="Tijdelijke aanduiding voor tekst 7">
            <a:extLst>
              <a:ext uri="{FF2B5EF4-FFF2-40B4-BE49-F238E27FC236}">
                <a16:creationId xmlns:a16="http://schemas.microsoft.com/office/drawing/2014/main" id="{C565C42F-6470-4CD8-8969-AB03EDACC019}"/>
              </a:ext>
            </a:extLst>
          </p:cNvPr>
          <p:cNvSpPr>
            <a:spLocks noGrp="1"/>
          </p:cNvSpPr>
          <p:nvPr>
            <p:ph type="body" sz="quarter" idx="19"/>
          </p:nvPr>
        </p:nvSpPr>
        <p:spPr>
          <a:xfrm>
            <a:off x="516914" y="1369589"/>
            <a:ext cx="5278079" cy="328738"/>
          </a:xfrm>
        </p:spPr>
        <p:txBody>
          <a:bodyPr wrap="none"/>
          <a:lstStyle>
            <a:lvl1pPr marL="0" indent="0">
              <a:buNone/>
              <a:defRPr sz="1600" cap="all" baseline="0">
                <a:solidFill>
                  <a:schemeClr val="accent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nl-NL"/>
          </a:p>
        </p:txBody>
      </p:sp>
      <p:sp>
        <p:nvSpPr>
          <p:cNvPr id="17" name="Tekst linksboven">
            <a:extLst>
              <a:ext uri="{FF2B5EF4-FFF2-40B4-BE49-F238E27FC236}">
                <a16:creationId xmlns:a16="http://schemas.microsoft.com/office/drawing/2014/main" id="{066A2099-B3DC-4EA4-B7FC-5C0F39785188}"/>
              </a:ext>
            </a:extLst>
          </p:cNvPr>
          <p:cNvSpPr>
            <a:spLocks noGrp="1"/>
          </p:cNvSpPr>
          <p:nvPr>
            <p:ph type="body" sz="quarter" idx="13"/>
          </p:nvPr>
        </p:nvSpPr>
        <p:spPr>
          <a:xfrm>
            <a:off x="523875" y="505558"/>
            <a:ext cx="5278079" cy="406216"/>
          </a:xfr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nl-NL"/>
          </a:p>
        </p:txBody>
      </p:sp>
      <p:sp>
        <p:nvSpPr>
          <p:cNvPr id="19" name="Tijdelijke aanduiding voor inhoud 2">
            <a:extLst>
              <a:ext uri="{FF2B5EF4-FFF2-40B4-BE49-F238E27FC236}">
                <a16:creationId xmlns:a16="http://schemas.microsoft.com/office/drawing/2014/main" id="{477F1355-53A7-4144-8F18-E5160AA5D1B2}"/>
              </a:ext>
            </a:extLst>
          </p:cNvPr>
          <p:cNvSpPr>
            <a:spLocks noGrp="1"/>
          </p:cNvSpPr>
          <p:nvPr>
            <p:ph idx="1"/>
          </p:nvPr>
        </p:nvSpPr>
        <p:spPr>
          <a:xfrm>
            <a:off x="509954" y="2819400"/>
            <a:ext cx="5292000" cy="3225313"/>
          </a:xfrm>
        </p:spPr>
        <p:txBody>
          <a:bodyPr/>
          <a:lstStyle>
            <a:lvl1pPr marL="285750" indent="-285750">
              <a:buFont typeface="Arial" panose="020B0604020202020204" pitchFamily="34" charset="0"/>
              <a:buChar char="•"/>
              <a:defRPr>
                <a:solidFill>
                  <a:schemeClr val="accent6">
                    <a:lumMod val="75000"/>
                  </a:schemeClr>
                </a:solidFill>
              </a:defRPr>
            </a:lvl1pPr>
            <a:lvl2pPr marL="438150" indent="-171450">
              <a:buFont typeface="Arial" panose="020B0604020202020204" pitchFamily="34" charset="0"/>
              <a:buChar char="•"/>
              <a:defRPr>
                <a:solidFill>
                  <a:schemeClr val="accent6">
                    <a:lumMod val="75000"/>
                  </a:schemeClr>
                </a:solidFill>
              </a:defRPr>
            </a:lvl2pPr>
            <a:lvl3pPr marL="712788" indent="-171450">
              <a:buFont typeface="Arial" panose="020B0604020202020204" pitchFamily="34" charset="0"/>
              <a:buChar char="•"/>
              <a:defRPr>
                <a:solidFill>
                  <a:schemeClr val="accent6">
                    <a:lumMod val="75000"/>
                  </a:schemeClr>
                </a:solidFill>
              </a:defRPr>
            </a:lvl3pPr>
            <a:lvl4pPr marL="0" indent="0">
              <a:buFont typeface="Arial" panose="020B0604020202020204" pitchFamily="34" charset="0"/>
              <a:buNone/>
              <a:defRPr>
                <a:solidFill>
                  <a:schemeClr val="accent6">
                    <a:lumMod val="75000"/>
                  </a:schemeClr>
                </a:solidFill>
              </a:defRPr>
            </a:lvl4pPr>
            <a:lvl5pPr marL="0" indent="0">
              <a:buFont typeface="Arial" panose="020B0604020202020204" pitchFamily="34" charset="0"/>
              <a:buNone/>
              <a:defRPr>
                <a:solidFill>
                  <a:schemeClr val="accent1"/>
                </a:solidFill>
              </a:defRPr>
            </a:lvl5pPr>
            <a:lvl6pPr>
              <a:defRPr>
                <a:solidFill>
                  <a:schemeClr val="accent6"/>
                </a:solidFill>
              </a:defRPr>
            </a:lvl6pPr>
            <a:lvl7pPr>
              <a:defRPr>
                <a:solidFill>
                  <a:schemeClr val="accent6"/>
                </a:solidFill>
              </a:defRPr>
            </a:lvl7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p:txBody>
      </p:sp>
    </p:spTree>
    <p:extLst>
      <p:ext uri="{BB962C8B-B14F-4D97-AF65-F5344CB8AC3E}">
        <p14:creationId xmlns:p14="http://schemas.microsoft.com/office/powerpoint/2010/main" val="1056828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6522070a-b15a-4afc-97fb-1daa5bfe0687">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509954" y="1920108"/>
            <a:ext cx="5292000" cy="627612"/>
          </a:xfrm>
        </p:spPr>
        <p:txBody>
          <a:bodyPr anchor="t" anchorCtr="0">
            <a:normAutofit/>
          </a:bodyPr>
          <a:lstStyle>
            <a:lvl1pPr>
              <a:defRPr/>
            </a:lvl1pPr>
          </a:lstStyle>
          <a:p>
            <a:endParaRPr lang="nl-NL"/>
          </a:p>
        </p:txBody>
      </p:sp>
      <p:cxnSp>
        <p:nvCxnSpPr>
          <p:cNvPr id="10" name="Rechte verbindingslijn 9">
            <a:extLst>
              <a:ext uri="{FF2B5EF4-FFF2-40B4-BE49-F238E27FC236}">
                <a16:creationId xmlns:a16="http://schemas.microsoft.com/office/drawing/2014/main" id="{91B3A386-3C0B-4CFE-A0ED-C5C1B3432CEF}"/>
              </a:ext>
            </a:extLst>
          </p:cNvPr>
          <p:cNvCxnSpPr>
            <a:cxnSpLocks/>
          </p:cNvCxnSpPr>
          <p:nvPr userDrawn="1"/>
        </p:nvCxnSpPr>
        <p:spPr>
          <a:xfrm>
            <a:off x="509954" y="505558"/>
            <a:ext cx="52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6D04A436-F365-446F-B487-FFA537543C98}"/>
              </a:ext>
            </a:extLst>
          </p:cNvPr>
          <p:cNvSpPr/>
          <p:nvPr userDrawn="1"/>
        </p:nvSpPr>
        <p:spPr>
          <a:xfrm>
            <a:off x="6096000" y="4770113"/>
            <a:ext cx="6096000" cy="2087887"/>
          </a:xfrm>
          <a:prstGeom prst="rect">
            <a:avLst/>
          </a:prstGeom>
          <a:gradFill>
            <a:gsLst>
              <a:gs pos="0">
                <a:srgbClr val="E4002B"/>
              </a:gs>
              <a:gs pos="100000">
                <a:srgbClr val="EE394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afbeelding 7">
            <a:extLst>
              <a:ext uri="{FF2B5EF4-FFF2-40B4-BE49-F238E27FC236}">
                <a16:creationId xmlns:a16="http://schemas.microsoft.com/office/drawing/2014/main" id="{6FECD2C2-269A-4263-ACB8-F9D4F8F8C52F}"/>
              </a:ext>
            </a:extLst>
          </p:cNvPr>
          <p:cNvSpPr>
            <a:spLocks noGrp="1"/>
          </p:cNvSpPr>
          <p:nvPr>
            <p:ph type="pic" sz="quarter" idx="14"/>
          </p:nvPr>
        </p:nvSpPr>
        <p:spPr>
          <a:xfrm>
            <a:off x="6096000" y="0"/>
            <a:ext cx="6096000" cy="4770113"/>
          </a:xfrm>
          <a:solidFill>
            <a:schemeClr val="accent6"/>
          </a:solidFill>
        </p:spPr>
        <p:txBody>
          <a:bodyPr/>
          <a:lstStyle/>
          <a:p>
            <a:endParaRPr lang="nl-NL"/>
          </a:p>
        </p:txBody>
      </p:sp>
      <p:sp>
        <p:nvSpPr>
          <p:cNvPr id="15" name="Tijdelijke aanduiding voor inhoud 2">
            <a:extLst>
              <a:ext uri="{FF2B5EF4-FFF2-40B4-BE49-F238E27FC236}">
                <a16:creationId xmlns:a16="http://schemas.microsoft.com/office/drawing/2014/main" id="{CD9038D9-6A3A-4AC9-9569-4A340B1E03B4}"/>
              </a:ext>
            </a:extLst>
          </p:cNvPr>
          <p:cNvSpPr>
            <a:spLocks noGrp="1"/>
          </p:cNvSpPr>
          <p:nvPr>
            <p:ph idx="15"/>
          </p:nvPr>
        </p:nvSpPr>
        <p:spPr>
          <a:xfrm>
            <a:off x="6537878" y="5153893"/>
            <a:ext cx="5292000" cy="1125969"/>
          </a:xfrm>
        </p:spPr>
        <p:txBody>
          <a:bodyPr/>
          <a:lstStyle>
            <a:lvl1pPr marL="0" indent="0">
              <a:buNone/>
              <a:defRPr>
                <a:solidFill>
                  <a:schemeClr val="bg1"/>
                </a:solidFill>
              </a:defRPr>
            </a:lvl1pPr>
            <a:lvl2pPr marL="266700" indent="0">
              <a:buNone/>
              <a:defRPr>
                <a:solidFill>
                  <a:schemeClr val="bg1"/>
                </a:solidFill>
              </a:defRPr>
            </a:lvl2pPr>
            <a:lvl3pPr marL="541338" indent="0">
              <a:buFont typeface="Arial" panose="020B0604020202020204" pitchFamily="34" charset="0"/>
              <a:buNone/>
              <a:defRPr>
                <a:solidFill>
                  <a:schemeClr val="bg1"/>
                </a:solidFill>
              </a:defRPr>
            </a:lvl3pPr>
            <a:lvl4pPr marL="808038" indent="0">
              <a:buFont typeface="Arial" panose="020B0604020202020204" pitchFamily="34" charset="0"/>
              <a:buNone/>
              <a:defRPr>
                <a:solidFill>
                  <a:schemeClr val="bg1"/>
                </a:solidFill>
              </a:defRPr>
            </a:lvl4pPr>
            <a:lvl5pPr marL="1074738" indent="0">
              <a:buFont typeface="Arial" panose="020B0604020202020204" pitchFamily="34" charset="0"/>
              <a:buNone/>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6" name="Graphic 15">
            <a:extLst>
              <a:ext uri="{FF2B5EF4-FFF2-40B4-BE49-F238E27FC236}">
                <a16:creationId xmlns:a16="http://schemas.microsoft.com/office/drawing/2014/main" id="{E91AFACE-288E-4FEB-9ED8-1C63416EAC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9" name="Date Placeholder 8">
            <a:extLst>
              <a:ext uri="{FF2B5EF4-FFF2-40B4-BE49-F238E27FC236}">
                <a16:creationId xmlns:a16="http://schemas.microsoft.com/office/drawing/2014/main" id="{5A9D6721-CC39-470F-95A6-981E7BF47F27}"/>
              </a:ext>
            </a:extLst>
          </p:cNvPr>
          <p:cNvSpPr>
            <a:spLocks noGrp="1"/>
          </p:cNvSpPr>
          <p:nvPr>
            <p:ph type="dt" sz="half" idx="16"/>
          </p:nvPr>
        </p:nvSpPr>
        <p:spPr/>
        <p:txBody>
          <a:bodyPr/>
          <a:lstStyle/>
          <a:p>
            <a:fld id="{9B9439B9-062B-4E88-9A65-B386EF0622AA}" type="datetime1">
              <a:rPr lang="en-GB" smtClean="0"/>
              <a:t>16/03/2023</a:t>
            </a:fld>
            <a:endParaRPr lang="nl-NL"/>
          </a:p>
        </p:txBody>
      </p:sp>
      <p:sp>
        <p:nvSpPr>
          <p:cNvPr id="12" name="Footer Placeholder 11">
            <a:extLst>
              <a:ext uri="{FF2B5EF4-FFF2-40B4-BE49-F238E27FC236}">
                <a16:creationId xmlns:a16="http://schemas.microsoft.com/office/drawing/2014/main" id="{4271A915-BE82-4F27-BD95-5212FC87593F}"/>
              </a:ext>
            </a:extLst>
          </p:cNvPr>
          <p:cNvSpPr>
            <a:spLocks noGrp="1"/>
          </p:cNvSpPr>
          <p:nvPr>
            <p:ph type="ftr" sz="quarter" idx="17"/>
          </p:nvPr>
        </p:nvSpPr>
        <p:spPr/>
        <p:txBody>
          <a:bodyPr/>
          <a:lstStyle/>
          <a:p>
            <a:r>
              <a:rPr lang="en-US"/>
              <a:t>Universal Electronics - Confidential</a:t>
            </a:r>
            <a:endParaRPr lang="nl-NL" dirty="0"/>
          </a:p>
        </p:txBody>
      </p:sp>
      <p:sp>
        <p:nvSpPr>
          <p:cNvPr id="14" name="Slide Number Placeholder 13">
            <a:extLst>
              <a:ext uri="{FF2B5EF4-FFF2-40B4-BE49-F238E27FC236}">
                <a16:creationId xmlns:a16="http://schemas.microsoft.com/office/drawing/2014/main" id="{418963F3-A544-4F80-9AD5-C27BBE3B762F}"/>
              </a:ext>
            </a:extLst>
          </p:cNvPr>
          <p:cNvSpPr>
            <a:spLocks noGrp="1"/>
          </p:cNvSpPr>
          <p:nvPr>
            <p:ph type="sldNum" sz="quarter" idx="18"/>
          </p:nvPr>
        </p:nvSpPr>
        <p:spPr>
          <a:ln>
            <a:solidFill>
              <a:schemeClr val="bg1"/>
            </a:solidFill>
          </a:ln>
        </p:spPr>
        <p:txBody>
          <a:bodyPr/>
          <a:lstStyle>
            <a:lvl1pPr>
              <a:defRPr>
                <a:solidFill>
                  <a:schemeClr val="bg1"/>
                </a:solidFill>
              </a:defRPr>
            </a:lvl1pPr>
          </a:lstStyle>
          <a:p>
            <a:fld id="{BACF24D8-7A14-49E4-BE01-BCC803DF4CF0}" type="slidenum">
              <a:rPr lang="nl-NL"/>
              <a:pPr/>
              <a:t>‹#›</a:t>
            </a:fld>
            <a:endParaRPr lang="nl-NL"/>
          </a:p>
        </p:txBody>
      </p:sp>
      <p:sp>
        <p:nvSpPr>
          <p:cNvPr id="18" name="Tijdelijke aanduiding voor tekst 7">
            <a:extLst>
              <a:ext uri="{FF2B5EF4-FFF2-40B4-BE49-F238E27FC236}">
                <a16:creationId xmlns:a16="http://schemas.microsoft.com/office/drawing/2014/main" id="{C565C42F-6470-4CD8-8969-AB03EDACC019}"/>
              </a:ext>
            </a:extLst>
          </p:cNvPr>
          <p:cNvSpPr>
            <a:spLocks noGrp="1"/>
          </p:cNvSpPr>
          <p:nvPr>
            <p:ph type="body" sz="quarter" idx="19"/>
          </p:nvPr>
        </p:nvSpPr>
        <p:spPr>
          <a:xfrm>
            <a:off x="516914" y="1369589"/>
            <a:ext cx="5278079" cy="328738"/>
          </a:xfrm>
        </p:spPr>
        <p:txBody>
          <a:bodyPr wrap="none"/>
          <a:lstStyle>
            <a:lvl1pPr marL="0" indent="0">
              <a:buNone/>
              <a:defRPr sz="1600" cap="all" baseline="0">
                <a:solidFill>
                  <a:schemeClr val="accent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nl-NL"/>
          </a:p>
        </p:txBody>
      </p:sp>
      <p:sp>
        <p:nvSpPr>
          <p:cNvPr id="17" name="Tekst linksboven">
            <a:extLst>
              <a:ext uri="{FF2B5EF4-FFF2-40B4-BE49-F238E27FC236}">
                <a16:creationId xmlns:a16="http://schemas.microsoft.com/office/drawing/2014/main" id="{066A2099-B3DC-4EA4-B7FC-5C0F39785188}"/>
              </a:ext>
            </a:extLst>
          </p:cNvPr>
          <p:cNvSpPr>
            <a:spLocks noGrp="1"/>
          </p:cNvSpPr>
          <p:nvPr>
            <p:ph type="body" sz="quarter" idx="13"/>
          </p:nvPr>
        </p:nvSpPr>
        <p:spPr>
          <a:xfrm>
            <a:off x="523875" y="505558"/>
            <a:ext cx="5278079" cy="406216"/>
          </a:xfr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nl-NL"/>
          </a:p>
        </p:txBody>
      </p:sp>
      <p:sp>
        <p:nvSpPr>
          <p:cNvPr id="19" name="Tijdelijke aanduiding voor inhoud 2">
            <a:extLst>
              <a:ext uri="{FF2B5EF4-FFF2-40B4-BE49-F238E27FC236}">
                <a16:creationId xmlns:a16="http://schemas.microsoft.com/office/drawing/2014/main" id="{477F1355-53A7-4144-8F18-E5160AA5D1B2}"/>
              </a:ext>
            </a:extLst>
          </p:cNvPr>
          <p:cNvSpPr>
            <a:spLocks noGrp="1"/>
          </p:cNvSpPr>
          <p:nvPr>
            <p:ph idx="1"/>
          </p:nvPr>
        </p:nvSpPr>
        <p:spPr>
          <a:xfrm>
            <a:off x="509954" y="2819400"/>
            <a:ext cx="5292000" cy="3225313"/>
          </a:xfrm>
        </p:spPr>
        <p:txBody>
          <a:bodyPr/>
          <a:lstStyle>
            <a:lvl1pPr marL="285750" indent="-285750">
              <a:buFont typeface="Arial" panose="020B0604020202020204" pitchFamily="34" charset="0"/>
              <a:buChar char="•"/>
              <a:defRPr>
                <a:solidFill>
                  <a:schemeClr val="accent6">
                    <a:lumMod val="75000"/>
                  </a:schemeClr>
                </a:solidFill>
              </a:defRPr>
            </a:lvl1pPr>
            <a:lvl2pPr marL="438150" indent="-171450">
              <a:buFont typeface="Arial" panose="020B0604020202020204" pitchFamily="34" charset="0"/>
              <a:buChar char="•"/>
              <a:defRPr>
                <a:solidFill>
                  <a:schemeClr val="accent6">
                    <a:lumMod val="75000"/>
                  </a:schemeClr>
                </a:solidFill>
              </a:defRPr>
            </a:lvl2pPr>
            <a:lvl3pPr marL="712788" indent="-171450">
              <a:buFont typeface="Arial" panose="020B0604020202020204" pitchFamily="34" charset="0"/>
              <a:buChar char="•"/>
              <a:defRPr>
                <a:solidFill>
                  <a:schemeClr val="accent6">
                    <a:lumMod val="75000"/>
                  </a:schemeClr>
                </a:solidFill>
              </a:defRPr>
            </a:lvl3pPr>
            <a:lvl4pPr marL="0" indent="0">
              <a:buFont typeface="Arial" panose="020B0604020202020204" pitchFamily="34" charset="0"/>
              <a:buNone/>
              <a:defRPr>
                <a:solidFill>
                  <a:schemeClr val="accent6">
                    <a:lumMod val="75000"/>
                  </a:schemeClr>
                </a:solidFill>
              </a:defRPr>
            </a:lvl4pPr>
            <a:lvl5pPr marL="0" indent="0">
              <a:buFont typeface="Arial" panose="020B0604020202020204" pitchFamily="34" charset="0"/>
              <a:buNone/>
              <a:defRPr>
                <a:solidFill>
                  <a:schemeClr val="accent1"/>
                </a:solidFill>
              </a:defRPr>
            </a:lvl5pPr>
            <a:lvl6pPr>
              <a:defRPr>
                <a:solidFill>
                  <a:schemeClr val="accent6"/>
                </a:solidFill>
              </a:defRPr>
            </a:lvl6pPr>
            <a:lvl7pPr>
              <a:defRPr>
                <a:solidFill>
                  <a:schemeClr val="accent6"/>
                </a:solidFill>
              </a:defRPr>
            </a:lvl7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p:txBody>
      </p:sp>
    </p:spTree>
    <p:extLst>
      <p:ext uri="{BB962C8B-B14F-4D97-AF65-F5344CB8AC3E}">
        <p14:creationId xmlns:p14="http://schemas.microsoft.com/office/powerpoint/2010/main" val="2653368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4e695611-5967-4baa-a7da-6abb9b05147f">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509954" y="1920108"/>
            <a:ext cx="5292000" cy="627612"/>
          </a:xfrm>
        </p:spPr>
        <p:txBody>
          <a:bodyPr anchor="t" anchorCtr="0">
            <a:normAutofit/>
          </a:bodyPr>
          <a:lstStyle>
            <a:lvl1pPr>
              <a:defRPr/>
            </a:lvl1pPr>
          </a:lstStyle>
          <a:p>
            <a:endParaRPr lang="nl-NL"/>
          </a:p>
        </p:txBody>
      </p:sp>
      <p:cxnSp>
        <p:nvCxnSpPr>
          <p:cNvPr id="10" name="Rechte verbindingslijn 9">
            <a:extLst>
              <a:ext uri="{FF2B5EF4-FFF2-40B4-BE49-F238E27FC236}">
                <a16:creationId xmlns:a16="http://schemas.microsoft.com/office/drawing/2014/main" id="{91B3A386-3C0B-4CFE-A0ED-C5C1B3432CEF}"/>
              </a:ext>
            </a:extLst>
          </p:cNvPr>
          <p:cNvCxnSpPr>
            <a:cxnSpLocks/>
          </p:cNvCxnSpPr>
          <p:nvPr userDrawn="1"/>
        </p:nvCxnSpPr>
        <p:spPr>
          <a:xfrm>
            <a:off x="509954" y="505558"/>
            <a:ext cx="52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6D04A436-F365-446F-B487-FFA537543C98}"/>
              </a:ext>
            </a:extLst>
          </p:cNvPr>
          <p:cNvSpPr/>
          <p:nvPr userDrawn="1"/>
        </p:nvSpPr>
        <p:spPr>
          <a:xfrm>
            <a:off x="6096000" y="4770113"/>
            <a:ext cx="6096000" cy="2087887"/>
          </a:xfrm>
          <a:prstGeom prst="rect">
            <a:avLst/>
          </a:prstGeom>
          <a:gradFill>
            <a:gsLst>
              <a:gs pos="0">
                <a:srgbClr val="E4002B"/>
              </a:gs>
              <a:gs pos="100000">
                <a:srgbClr val="EE394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afbeelding 7">
            <a:extLst>
              <a:ext uri="{FF2B5EF4-FFF2-40B4-BE49-F238E27FC236}">
                <a16:creationId xmlns:a16="http://schemas.microsoft.com/office/drawing/2014/main" id="{6FECD2C2-269A-4263-ACB8-F9D4F8F8C52F}"/>
              </a:ext>
            </a:extLst>
          </p:cNvPr>
          <p:cNvSpPr>
            <a:spLocks noGrp="1"/>
          </p:cNvSpPr>
          <p:nvPr>
            <p:ph type="pic" sz="quarter" idx="14"/>
          </p:nvPr>
        </p:nvSpPr>
        <p:spPr>
          <a:xfrm>
            <a:off x="6096000" y="0"/>
            <a:ext cx="6096000" cy="4770113"/>
          </a:xfrm>
          <a:solidFill>
            <a:schemeClr val="accent6"/>
          </a:solidFill>
        </p:spPr>
        <p:txBody>
          <a:bodyPr/>
          <a:lstStyle/>
          <a:p>
            <a:endParaRPr lang="nl-NL"/>
          </a:p>
        </p:txBody>
      </p:sp>
      <p:sp>
        <p:nvSpPr>
          <p:cNvPr id="15" name="Tijdelijke aanduiding voor inhoud 2">
            <a:extLst>
              <a:ext uri="{FF2B5EF4-FFF2-40B4-BE49-F238E27FC236}">
                <a16:creationId xmlns:a16="http://schemas.microsoft.com/office/drawing/2014/main" id="{CD9038D9-6A3A-4AC9-9569-4A340B1E03B4}"/>
              </a:ext>
            </a:extLst>
          </p:cNvPr>
          <p:cNvSpPr>
            <a:spLocks noGrp="1"/>
          </p:cNvSpPr>
          <p:nvPr>
            <p:ph idx="15"/>
          </p:nvPr>
        </p:nvSpPr>
        <p:spPr>
          <a:xfrm>
            <a:off x="6537878" y="5153893"/>
            <a:ext cx="5292000" cy="1125969"/>
          </a:xfrm>
        </p:spPr>
        <p:txBody>
          <a:bodyPr/>
          <a:lstStyle>
            <a:lvl1pPr marL="0" indent="0">
              <a:buNone/>
              <a:defRPr>
                <a:solidFill>
                  <a:schemeClr val="bg1"/>
                </a:solidFill>
              </a:defRPr>
            </a:lvl1pPr>
            <a:lvl2pPr marL="266700" indent="0">
              <a:buNone/>
              <a:defRPr>
                <a:solidFill>
                  <a:schemeClr val="bg1"/>
                </a:solidFill>
              </a:defRPr>
            </a:lvl2pPr>
            <a:lvl3pPr marL="541338" indent="0">
              <a:buFont typeface="Arial" panose="020B0604020202020204" pitchFamily="34" charset="0"/>
              <a:buNone/>
              <a:defRPr>
                <a:solidFill>
                  <a:schemeClr val="bg1"/>
                </a:solidFill>
              </a:defRPr>
            </a:lvl3pPr>
            <a:lvl4pPr marL="808038" indent="0">
              <a:buFont typeface="Arial" panose="020B0604020202020204" pitchFamily="34" charset="0"/>
              <a:buNone/>
              <a:defRPr>
                <a:solidFill>
                  <a:schemeClr val="bg1"/>
                </a:solidFill>
              </a:defRPr>
            </a:lvl4pPr>
            <a:lvl5pPr marL="1074738" indent="0">
              <a:buFont typeface="Arial" panose="020B0604020202020204" pitchFamily="34" charset="0"/>
              <a:buNone/>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6" name="Graphic 15">
            <a:extLst>
              <a:ext uri="{FF2B5EF4-FFF2-40B4-BE49-F238E27FC236}">
                <a16:creationId xmlns:a16="http://schemas.microsoft.com/office/drawing/2014/main" id="{E91AFACE-288E-4FEB-9ED8-1C63416EAC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9" name="Date Placeholder 8">
            <a:extLst>
              <a:ext uri="{FF2B5EF4-FFF2-40B4-BE49-F238E27FC236}">
                <a16:creationId xmlns:a16="http://schemas.microsoft.com/office/drawing/2014/main" id="{5A9D6721-CC39-470F-95A6-981E7BF47F27}"/>
              </a:ext>
            </a:extLst>
          </p:cNvPr>
          <p:cNvSpPr>
            <a:spLocks noGrp="1"/>
          </p:cNvSpPr>
          <p:nvPr>
            <p:ph type="dt" sz="half" idx="16"/>
          </p:nvPr>
        </p:nvSpPr>
        <p:spPr/>
        <p:txBody>
          <a:bodyPr/>
          <a:lstStyle/>
          <a:p>
            <a:fld id="{5B403A10-CA12-4731-9CE6-FED42CF4ED7E}" type="datetime1">
              <a:rPr lang="en-GB" smtClean="0"/>
              <a:t>16/03/2023</a:t>
            </a:fld>
            <a:endParaRPr lang="nl-NL"/>
          </a:p>
        </p:txBody>
      </p:sp>
      <p:sp>
        <p:nvSpPr>
          <p:cNvPr id="12" name="Footer Placeholder 11">
            <a:extLst>
              <a:ext uri="{FF2B5EF4-FFF2-40B4-BE49-F238E27FC236}">
                <a16:creationId xmlns:a16="http://schemas.microsoft.com/office/drawing/2014/main" id="{4271A915-BE82-4F27-BD95-5212FC87593F}"/>
              </a:ext>
            </a:extLst>
          </p:cNvPr>
          <p:cNvSpPr>
            <a:spLocks noGrp="1"/>
          </p:cNvSpPr>
          <p:nvPr>
            <p:ph type="ftr" sz="quarter" idx="17"/>
          </p:nvPr>
        </p:nvSpPr>
        <p:spPr/>
        <p:txBody>
          <a:bodyPr/>
          <a:lstStyle/>
          <a:p>
            <a:r>
              <a:rPr lang="en-US"/>
              <a:t>Universal Electronics - Confidential</a:t>
            </a:r>
            <a:endParaRPr lang="nl-NL" dirty="0"/>
          </a:p>
        </p:txBody>
      </p:sp>
      <p:sp>
        <p:nvSpPr>
          <p:cNvPr id="14" name="Slide Number Placeholder 13">
            <a:extLst>
              <a:ext uri="{FF2B5EF4-FFF2-40B4-BE49-F238E27FC236}">
                <a16:creationId xmlns:a16="http://schemas.microsoft.com/office/drawing/2014/main" id="{418963F3-A544-4F80-9AD5-C27BBE3B762F}"/>
              </a:ext>
            </a:extLst>
          </p:cNvPr>
          <p:cNvSpPr>
            <a:spLocks noGrp="1"/>
          </p:cNvSpPr>
          <p:nvPr>
            <p:ph type="sldNum" sz="quarter" idx="18"/>
          </p:nvPr>
        </p:nvSpPr>
        <p:spPr>
          <a:ln>
            <a:solidFill>
              <a:schemeClr val="bg1"/>
            </a:solidFill>
          </a:ln>
        </p:spPr>
        <p:txBody>
          <a:bodyPr/>
          <a:lstStyle>
            <a:lvl1pPr>
              <a:defRPr>
                <a:solidFill>
                  <a:schemeClr val="bg1"/>
                </a:solidFill>
              </a:defRPr>
            </a:lvl1pPr>
          </a:lstStyle>
          <a:p>
            <a:fld id="{BACF24D8-7A14-49E4-BE01-BCC803DF4CF0}" type="slidenum">
              <a:rPr lang="nl-NL"/>
              <a:pPr/>
              <a:t>‹#›</a:t>
            </a:fld>
            <a:endParaRPr lang="nl-NL"/>
          </a:p>
        </p:txBody>
      </p:sp>
      <p:sp>
        <p:nvSpPr>
          <p:cNvPr id="18" name="Tijdelijke aanduiding voor tekst 7">
            <a:extLst>
              <a:ext uri="{FF2B5EF4-FFF2-40B4-BE49-F238E27FC236}">
                <a16:creationId xmlns:a16="http://schemas.microsoft.com/office/drawing/2014/main" id="{C565C42F-6470-4CD8-8969-AB03EDACC019}"/>
              </a:ext>
            </a:extLst>
          </p:cNvPr>
          <p:cNvSpPr>
            <a:spLocks noGrp="1"/>
          </p:cNvSpPr>
          <p:nvPr>
            <p:ph type="body" sz="quarter" idx="19"/>
          </p:nvPr>
        </p:nvSpPr>
        <p:spPr>
          <a:xfrm>
            <a:off x="516914" y="1369589"/>
            <a:ext cx="5278079" cy="328738"/>
          </a:xfrm>
        </p:spPr>
        <p:txBody>
          <a:bodyPr wrap="none"/>
          <a:lstStyle>
            <a:lvl1pPr marL="0" indent="0">
              <a:buNone/>
              <a:defRPr sz="1600" cap="all" baseline="0">
                <a:solidFill>
                  <a:schemeClr val="accent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nl-NL"/>
          </a:p>
        </p:txBody>
      </p:sp>
      <p:sp>
        <p:nvSpPr>
          <p:cNvPr id="17" name="Tekst linksboven">
            <a:extLst>
              <a:ext uri="{FF2B5EF4-FFF2-40B4-BE49-F238E27FC236}">
                <a16:creationId xmlns:a16="http://schemas.microsoft.com/office/drawing/2014/main" id="{066A2099-B3DC-4EA4-B7FC-5C0F39785188}"/>
              </a:ext>
            </a:extLst>
          </p:cNvPr>
          <p:cNvSpPr>
            <a:spLocks noGrp="1"/>
          </p:cNvSpPr>
          <p:nvPr>
            <p:ph type="body" sz="quarter" idx="13"/>
          </p:nvPr>
        </p:nvSpPr>
        <p:spPr>
          <a:xfrm>
            <a:off x="523875" y="505558"/>
            <a:ext cx="5278079" cy="406216"/>
          </a:xfr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nl-NL"/>
          </a:p>
        </p:txBody>
      </p:sp>
      <p:sp>
        <p:nvSpPr>
          <p:cNvPr id="19" name="Tijdelijke aanduiding voor inhoud 2">
            <a:extLst>
              <a:ext uri="{FF2B5EF4-FFF2-40B4-BE49-F238E27FC236}">
                <a16:creationId xmlns:a16="http://schemas.microsoft.com/office/drawing/2014/main" id="{477F1355-53A7-4144-8F18-E5160AA5D1B2}"/>
              </a:ext>
            </a:extLst>
          </p:cNvPr>
          <p:cNvSpPr>
            <a:spLocks noGrp="1"/>
          </p:cNvSpPr>
          <p:nvPr>
            <p:ph idx="1"/>
          </p:nvPr>
        </p:nvSpPr>
        <p:spPr>
          <a:xfrm>
            <a:off x="509954" y="2819400"/>
            <a:ext cx="5292000" cy="3225313"/>
          </a:xfrm>
        </p:spPr>
        <p:txBody>
          <a:bodyPr/>
          <a:lstStyle>
            <a:lvl1pPr marL="285750" indent="-285750">
              <a:buFont typeface="Arial" panose="020B0604020202020204" pitchFamily="34" charset="0"/>
              <a:buChar char="•"/>
              <a:defRPr>
                <a:solidFill>
                  <a:schemeClr val="accent6">
                    <a:lumMod val="75000"/>
                  </a:schemeClr>
                </a:solidFill>
              </a:defRPr>
            </a:lvl1pPr>
            <a:lvl2pPr marL="438150" indent="-171450">
              <a:buFont typeface="Arial" panose="020B0604020202020204" pitchFamily="34" charset="0"/>
              <a:buChar char="•"/>
              <a:defRPr>
                <a:solidFill>
                  <a:schemeClr val="accent6">
                    <a:lumMod val="75000"/>
                  </a:schemeClr>
                </a:solidFill>
              </a:defRPr>
            </a:lvl2pPr>
            <a:lvl3pPr marL="712788" indent="-171450">
              <a:buFont typeface="Arial" panose="020B0604020202020204" pitchFamily="34" charset="0"/>
              <a:buChar char="•"/>
              <a:defRPr>
                <a:solidFill>
                  <a:schemeClr val="accent6">
                    <a:lumMod val="75000"/>
                  </a:schemeClr>
                </a:solidFill>
              </a:defRPr>
            </a:lvl3pPr>
            <a:lvl4pPr marL="0" indent="0">
              <a:buFont typeface="Arial" panose="020B0604020202020204" pitchFamily="34" charset="0"/>
              <a:buNone/>
              <a:defRPr>
                <a:solidFill>
                  <a:schemeClr val="accent6">
                    <a:lumMod val="75000"/>
                  </a:schemeClr>
                </a:solidFill>
              </a:defRPr>
            </a:lvl4pPr>
            <a:lvl5pPr marL="0" indent="0">
              <a:buFont typeface="Arial" panose="020B0604020202020204" pitchFamily="34" charset="0"/>
              <a:buNone/>
              <a:defRPr>
                <a:solidFill>
                  <a:schemeClr val="accent1"/>
                </a:solidFill>
              </a:defRPr>
            </a:lvl5pPr>
            <a:lvl6pPr>
              <a:defRPr>
                <a:solidFill>
                  <a:schemeClr val="accent6"/>
                </a:solidFill>
              </a:defRPr>
            </a:lvl6pPr>
            <a:lvl7pPr>
              <a:defRPr>
                <a:solidFill>
                  <a:schemeClr val="accent6"/>
                </a:solidFill>
              </a:defRPr>
            </a:lvl7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p:txBody>
      </p:sp>
    </p:spTree>
    <p:extLst>
      <p:ext uri="{BB962C8B-B14F-4D97-AF65-F5344CB8AC3E}">
        <p14:creationId xmlns:p14="http://schemas.microsoft.com/office/powerpoint/2010/main" val="534129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8404e700-a36b-4dba-a808-e11eb7fd1d96">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509954" y="1920108"/>
            <a:ext cx="5292000" cy="627612"/>
          </a:xfrm>
        </p:spPr>
        <p:txBody>
          <a:bodyPr anchor="t" anchorCtr="0">
            <a:normAutofit/>
          </a:bodyPr>
          <a:lstStyle>
            <a:lvl1pPr>
              <a:defRPr/>
            </a:lvl1pPr>
          </a:lstStyle>
          <a:p>
            <a:endParaRPr lang="nl-NL"/>
          </a:p>
        </p:txBody>
      </p:sp>
      <p:cxnSp>
        <p:nvCxnSpPr>
          <p:cNvPr id="10" name="Rechte verbindingslijn 9">
            <a:extLst>
              <a:ext uri="{FF2B5EF4-FFF2-40B4-BE49-F238E27FC236}">
                <a16:creationId xmlns:a16="http://schemas.microsoft.com/office/drawing/2014/main" id="{91B3A386-3C0B-4CFE-A0ED-C5C1B3432CEF}"/>
              </a:ext>
            </a:extLst>
          </p:cNvPr>
          <p:cNvCxnSpPr>
            <a:cxnSpLocks/>
          </p:cNvCxnSpPr>
          <p:nvPr userDrawn="1"/>
        </p:nvCxnSpPr>
        <p:spPr>
          <a:xfrm>
            <a:off x="509954" y="505558"/>
            <a:ext cx="52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6D04A436-F365-446F-B487-FFA537543C98}"/>
              </a:ext>
            </a:extLst>
          </p:cNvPr>
          <p:cNvSpPr/>
          <p:nvPr userDrawn="1"/>
        </p:nvSpPr>
        <p:spPr>
          <a:xfrm>
            <a:off x="6096000" y="4770113"/>
            <a:ext cx="6096000" cy="2087887"/>
          </a:xfrm>
          <a:prstGeom prst="rect">
            <a:avLst/>
          </a:prstGeom>
          <a:gradFill>
            <a:gsLst>
              <a:gs pos="0">
                <a:srgbClr val="E4002B"/>
              </a:gs>
              <a:gs pos="100000">
                <a:srgbClr val="EE394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afbeelding 7">
            <a:extLst>
              <a:ext uri="{FF2B5EF4-FFF2-40B4-BE49-F238E27FC236}">
                <a16:creationId xmlns:a16="http://schemas.microsoft.com/office/drawing/2014/main" id="{6FECD2C2-269A-4263-ACB8-F9D4F8F8C52F}"/>
              </a:ext>
            </a:extLst>
          </p:cNvPr>
          <p:cNvSpPr>
            <a:spLocks noGrp="1"/>
          </p:cNvSpPr>
          <p:nvPr>
            <p:ph type="pic" sz="quarter" idx="14"/>
          </p:nvPr>
        </p:nvSpPr>
        <p:spPr>
          <a:xfrm>
            <a:off x="6096000" y="0"/>
            <a:ext cx="6096000" cy="4770113"/>
          </a:xfrm>
          <a:solidFill>
            <a:schemeClr val="accent6"/>
          </a:solidFill>
        </p:spPr>
        <p:txBody>
          <a:bodyPr/>
          <a:lstStyle/>
          <a:p>
            <a:endParaRPr lang="nl-NL"/>
          </a:p>
        </p:txBody>
      </p:sp>
      <p:sp>
        <p:nvSpPr>
          <p:cNvPr id="15" name="Tijdelijke aanduiding voor inhoud 2">
            <a:extLst>
              <a:ext uri="{FF2B5EF4-FFF2-40B4-BE49-F238E27FC236}">
                <a16:creationId xmlns:a16="http://schemas.microsoft.com/office/drawing/2014/main" id="{CD9038D9-6A3A-4AC9-9569-4A340B1E03B4}"/>
              </a:ext>
            </a:extLst>
          </p:cNvPr>
          <p:cNvSpPr>
            <a:spLocks noGrp="1"/>
          </p:cNvSpPr>
          <p:nvPr>
            <p:ph idx="15"/>
          </p:nvPr>
        </p:nvSpPr>
        <p:spPr>
          <a:xfrm>
            <a:off x="6537878" y="5153893"/>
            <a:ext cx="5292000" cy="1125969"/>
          </a:xfrm>
        </p:spPr>
        <p:txBody>
          <a:bodyPr/>
          <a:lstStyle>
            <a:lvl1pPr marL="0" indent="0">
              <a:buNone/>
              <a:defRPr>
                <a:solidFill>
                  <a:schemeClr val="bg1"/>
                </a:solidFill>
              </a:defRPr>
            </a:lvl1pPr>
            <a:lvl2pPr marL="266700" indent="0">
              <a:buNone/>
              <a:defRPr>
                <a:solidFill>
                  <a:schemeClr val="bg1"/>
                </a:solidFill>
              </a:defRPr>
            </a:lvl2pPr>
            <a:lvl3pPr marL="541338" indent="0">
              <a:buFont typeface="Arial" panose="020B0604020202020204" pitchFamily="34" charset="0"/>
              <a:buNone/>
              <a:defRPr>
                <a:solidFill>
                  <a:schemeClr val="bg1"/>
                </a:solidFill>
              </a:defRPr>
            </a:lvl3pPr>
            <a:lvl4pPr marL="808038" indent="0">
              <a:buFont typeface="Arial" panose="020B0604020202020204" pitchFamily="34" charset="0"/>
              <a:buNone/>
              <a:defRPr>
                <a:solidFill>
                  <a:schemeClr val="bg1"/>
                </a:solidFill>
              </a:defRPr>
            </a:lvl4pPr>
            <a:lvl5pPr marL="1074738" indent="0">
              <a:buFont typeface="Arial" panose="020B0604020202020204" pitchFamily="34" charset="0"/>
              <a:buNone/>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6" name="Graphic 15">
            <a:extLst>
              <a:ext uri="{FF2B5EF4-FFF2-40B4-BE49-F238E27FC236}">
                <a16:creationId xmlns:a16="http://schemas.microsoft.com/office/drawing/2014/main" id="{E91AFACE-288E-4FEB-9ED8-1C63416EAC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9" name="Date Placeholder 8">
            <a:extLst>
              <a:ext uri="{FF2B5EF4-FFF2-40B4-BE49-F238E27FC236}">
                <a16:creationId xmlns:a16="http://schemas.microsoft.com/office/drawing/2014/main" id="{5A9D6721-CC39-470F-95A6-981E7BF47F27}"/>
              </a:ext>
            </a:extLst>
          </p:cNvPr>
          <p:cNvSpPr>
            <a:spLocks noGrp="1"/>
          </p:cNvSpPr>
          <p:nvPr>
            <p:ph type="dt" sz="half" idx="16"/>
          </p:nvPr>
        </p:nvSpPr>
        <p:spPr/>
        <p:txBody>
          <a:bodyPr/>
          <a:lstStyle/>
          <a:p>
            <a:fld id="{EF7395C2-C54C-4200-9AD1-BF8272BA8C24}" type="datetime1">
              <a:rPr lang="en-GB" smtClean="0"/>
              <a:t>16/03/2023</a:t>
            </a:fld>
            <a:endParaRPr lang="nl-NL"/>
          </a:p>
        </p:txBody>
      </p:sp>
      <p:sp>
        <p:nvSpPr>
          <p:cNvPr id="12" name="Footer Placeholder 11">
            <a:extLst>
              <a:ext uri="{FF2B5EF4-FFF2-40B4-BE49-F238E27FC236}">
                <a16:creationId xmlns:a16="http://schemas.microsoft.com/office/drawing/2014/main" id="{4271A915-BE82-4F27-BD95-5212FC87593F}"/>
              </a:ext>
            </a:extLst>
          </p:cNvPr>
          <p:cNvSpPr>
            <a:spLocks noGrp="1"/>
          </p:cNvSpPr>
          <p:nvPr>
            <p:ph type="ftr" sz="quarter" idx="17"/>
          </p:nvPr>
        </p:nvSpPr>
        <p:spPr/>
        <p:txBody>
          <a:bodyPr/>
          <a:lstStyle/>
          <a:p>
            <a:r>
              <a:rPr lang="en-US"/>
              <a:t>Universal Electronics - Confidential</a:t>
            </a:r>
            <a:endParaRPr lang="nl-NL" dirty="0"/>
          </a:p>
        </p:txBody>
      </p:sp>
      <p:sp>
        <p:nvSpPr>
          <p:cNvPr id="14" name="Slide Number Placeholder 13">
            <a:extLst>
              <a:ext uri="{FF2B5EF4-FFF2-40B4-BE49-F238E27FC236}">
                <a16:creationId xmlns:a16="http://schemas.microsoft.com/office/drawing/2014/main" id="{418963F3-A544-4F80-9AD5-C27BBE3B762F}"/>
              </a:ext>
            </a:extLst>
          </p:cNvPr>
          <p:cNvSpPr>
            <a:spLocks noGrp="1"/>
          </p:cNvSpPr>
          <p:nvPr>
            <p:ph type="sldNum" sz="quarter" idx="18"/>
          </p:nvPr>
        </p:nvSpPr>
        <p:spPr>
          <a:ln>
            <a:solidFill>
              <a:schemeClr val="bg1"/>
            </a:solidFill>
          </a:ln>
        </p:spPr>
        <p:txBody>
          <a:bodyPr/>
          <a:lstStyle>
            <a:lvl1pPr>
              <a:defRPr>
                <a:solidFill>
                  <a:schemeClr val="bg1"/>
                </a:solidFill>
              </a:defRPr>
            </a:lvl1pPr>
          </a:lstStyle>
          <a:p>
            <a:fld id="{BACF24D8-7A14-49E4-BE01-BCC803DF4CF0}" type="slidenum">
              <a:rPr lang="nl-NL"/>
              <a:pPr/>
              <a:t>‹#›</a:t>
            </a:fld>
            <a:endParaRPr lang="nl-NL"/>
          </a:p>
        </p:txBody>
      </p:sp>
      <p:sp>
        <p:nvSpPr>
          <p:cNvPr id="18" name="Tijdelijke aanduiding voor tekst 7">
            <a:extLst>
              <a:ext uri="{FF2B5EF4-FFF2-40B4-BE49-F238E27FC236}">
                <a16:creationId xmlns:a16="http://schemas.microsoft.com/office/drawing/2014/main" id="{C565C42F-6470-4CD8-8969-AB03EDACC019}"/>
              </a:ext>
            </a:extLst>
          </p:cNvPr>
          <p:cNvSpPr>
            <a:spLocks noGrp="1"/>
          </p:cNvSpPr>
          <p:nvPr>
            <p:ph type="body" sz="quarter" idx="19"/>
          </p:nvPr>
        </p:nvSpPr>
        <p:spPr>
          <a:xfrm>
            <a:off x="516914" y="1369589"/>
            <a:ext cx="5278079" cy="328738"/>
          </a:xfrm>
        </p:spPr>
        <p:txBody>
          <a:bodyPr wrap="none"/>
          <a:lstStyle>
            <a:lvl1pPr marL="0" indent="0">
              <a:buNone/>
              <a:defRPr sz="1600" cap="all" baseline="0">
                <a:solidFill>
                  <a:schemeClr val="accent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nl-NL"/>
          </a:p>
        </p:txBody>
      </p:sp>
      <p:sp>
        <p:nvSpPr>
          <p:cNvPr id="17" name="Tekst linksboven">
            <a:extLst>
              <a:ext uri="{FF2B5EF4-FFF2-40B4-BE49-F238E27FC236}">
                <a16:creationId xmlns:a16="http://schemas.microsoft.com/office/drawing/2014/main" id="{066A2099-B3DC-4EA4-B7FC-5C0F39785188}"/>
              </a:ext>
            </a:extLst>
          </p:cNvPr>
          <p:cNvSpPr>
            <a:spLocks noGrp="1"/>
          </p:cNvSpPr>
          <p:nvPr>
            <p:ph type="body" sz="quarter" idx="13"/>
          </p:nvPr>
        </p:nvSpPr>
        <p:spPr>
          <a:xfrm>
            <a:off x="523875" y="505558"/>
            <a:ext cx="5278079" cy="406216"/>
          </a:xfr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nl-NL"/>
          </a:p>
        </p:txBody>
      </p:sp>
      <p:sp>
        <p:nvSpPr>
          <p:cNvPr id="19" name="Tijdelijke aanduiding voor inhoud 2">
            <a:extLst>
              <a:ext uri="{FF2B5EF4-FFF2-40B4-BE49-F238E27FC236}">
                <a16:creationId xmlns:a16="http://schemas.microsoft.com/office/drawing/2014/main" id="{477F1355-53A7-4144-8F18-E5160AA5D1B2}"/>
              </a:ext>
            </a:extLst>
          </p:cNvPr>
          <p:cNvSpPr>
            <a:spLocks noGrp="1"/>
          </p:cNvSpPr>
          <p:nvPr>
            <p:ph idx="1"/>
          </p:nvPr>
        </p:nvSpPr>
        <p:spPr>
          <a:xfrm>
            <a:off x="509954" y="2819400"/>
            <a:ext cx="5292000" cy="3225313"/>
          </a:xfrm>
        </p:spPr>
        <p:txBody>
          <a:bodyPr/>
          <a:lstStyle>
            <a:lvl1pPr marL="285750" indent="-285750">
              <a:buFont typeface="Arial" panose="020B0604020202020204" pitchFamily="34" charset="0"/>
              <a:buChar char="•"/>
              <a:defRPr>
                <a:solidFill>
                  <a:schemeClr val="accent6">
                    <a:lumMod val="75000"/>
                  </a:schemeClr>
                </a:solidFill>
              </a:defRPr>
            </a:lvl1pPr>
            <a:lvl2pPr marL="438150" indent="-171450">
              <a:buFont typeface="Arial" panose="020B0604020202020204" pitchFamily="34" charset="0"/>
              <a:buChar char="•"/>
              <a:defRPr>
                <a:solidFill>
                  <a:schemeClr val="accent6">
                    <a:lumMod val="75000"/>
                  </a:schemeClr>
                </a:solidFill>
              </a:defRPr>
            </a:lvl2pPr>
            <a:lvl3pPr marL="712788" indent="-171450">
              <a:buFont typeface="Arial" panose="020B0604020202020204" pitchFamily="34" charset="0"/>
              <a:buChar char="•"/>
              <a:defRPr>
                <a:solidFill>
                  <a:schemeClr val="accent6">
                    <a:lumMod val="75000"/>
                  </a:schemeClr>
                </a:solidFill>
              </a:defRPr>
            </a:lvl3pPr>
            <a:lvl4pPr marL="0" indent="0">
              <a:buFont typeface="Arial" panose="020B0604020202020204" pitchFamily="34" charset="0"/>
              <a:buNone/>
              <a:defRPr>
                <a:solidFill>
                  <a:schemeClr val="accent6">
                    <a:lumMod val="75000"/>
                  </a:schemeClr>
                </a:solidFill>
              </a:defRPr>
            </a:lvl4pPr>
            <a:lvl5pPr marL="0" indent="0">
              <a:buFont typeface="Arial" panose="020B0604020202020204" pitchFamily="34" charset="0"/>
              <a:buNone/>
              <a:defRPr>
                <a:solidFill>
                  <a:schemeClr val="accent1"/>
                </a:solidFill>
              </a:defRPr>
            </a:lvl5pPr>
            <a:lvl6pPr>
              <a:defRPr>
                <a:solidFill>
                  <a:schemeClr val="accent6"/>
                </a:solidFill>
              </a:defRPr>
            </a:lvl6pPr>
            <a:lvl7pPr>
              <a:defRPr>
                <a:solidFill>
                  <a:schemeClr val="accent6"/>
                </a:solidFill>
              </a:defRPr>
            </a:lvl7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p:txBody>
      </p:sp>
    </p:spTree>
    <p:extLst>
      <p:ext uri="{BB962C8B-B14F-4D97-AF65-F5344CB8AC3E}">
        <p14:creationId xmlns:p14="http://schemas.microsoft.com/office/powerpoint/2010/main" val="242383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tro, text">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FD00621-32A5-42B2-8F80-BF56F9E7A04F}"/>
              </a:ext>
            </a:extLst>
          </p:cNvPr>
          <p:cNvSpPr>
            <a:spLocks noGrp="1"/>
          </p:cNvSpPr>
          <p:nvPr>
            <p:ph type="dt" sz="half" idx="10"/>
          </p:nvPr>
        </p:nvSpPr>
        <p:spPr/>
        <p:txBody>
          <a:bodyPr/>
          <a:lstStyle/>
          <a:p>
            <a:fld id="{7781CB51-CC55-4226-8860-82E018E1E39E}" type="datetime1">
              <a:rPr lang="en-GB" noProof="0" smtClean="0"/>
              <a:t>16/03/2023</a:t>
            </a:fld>
            <a:endParaRPr lang="en-GB" noProof="0"/>
          </a:p>
        </p:txBody>
      </p:sp>
      <p:sp>
        <p:nvSpPr>
          <p:cNvPr id="5" name="Tijdelijke aanduiding voor voettekst 4">
            <a:extLst>
              <a:ext uri="{FF2B5EF4-FFF2-40B4-BE49-F238E27FC236}">
                <a16:creationId xmlns:a16="http://schemas.microsoft.com/office/drawing/2014/main" id="{123A5910-959E-4A52-BAEB-1C60D387678D}"/>
              </a:ext>
            </a:extLst>
          </p:cNvPr>
          <p:cNvSpPr>
            <a:spLocks noGrp="1"/>
          </p:cNvSpPr>
          <p:nvPr>
            <p:ph type="ftr" sz="quarter" idx="11"/>
          </p:nvPr>
        </p:nvSpPr>
        <p:spPr>
          <a:xfrm>
            <a:off x="509954" y="6409015"/>
            <a:ext cx="6027924" cy="365125"/>
          </a:xfrm>
        </p:spPr>
        <p:txBody>
          <a:bodyPr lIns="0"/>
          <a:lstStyle/>
          <a:p>
            <a:r>
              <a:rPr lang="en-GB" noProof="0"/>
              <a:t>Universal Electronics - Confidential</a:t>
            </a:r>
          </a:p>
        </p:txBody>
      </p:sp>
      <p:sp>
        <p:nvSpPr>
          <p:cNvPr id="6" name="Tijdelijke aanduiding voor dianummer 5">
            <a:extLst>
              <a:ext uri="{FF2B5EF4-FFF2-40B4-BE49-F238E27FC236}">
                <a16:creationId xmlns:a16="http://schemas.microsoft.com/office/drawing/2014/main" id="{B1AD61B5-846D-4A95-AE75-2DED6682135A}"/>
              </a:ext>
            </a:extLst>
          </p:cNvPr>
          <p:cNvSpPr>
            <a:spLocks noGrp="1"/>
          </p:cNvSpPr>
          <p:nvPr>
            <p:ph type="sldNum" sz="quarter" idx="12"/>
          </p:nvPr>
        </p:nvSpPr>
        <p:spPr/>
        <p:txBody>
          <a:bodyPr/>
          <a:lstStyle/>
          <a:p>
            <a:fld id="{BACF24D8-7A14-49E4-BE01-BCC803DF4CF0}" type="slidenum">
              <a:rPr lang="en-GB" noProof="0" smtClean="0"/>
              <a:t>‹#›</a:t>
            </a:fld>
            <a:endParaRPr lang="en-GB" noProof="0"/>
          </a:p>
        </p:txBody>
      </p:sp>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509954" y="1292469"/>
            <a:ext cx="9900000" cy="627612"/>
          </a:xfrm>
        </p:spPr>
        <p:txBody>
          <a:bodyPr/>
          <a:lstStyle/>
          <a:p>
            <a:endParaRPr lang="en-GB" noProof="0" dirty="0"/>
          </a:p>
        </p:txBody>
      </p:sp>
      <p:sp>
        <p:nvSpPr>
          <p:cNvPr id="8" name="Tekst linksboven">
            <a:extLst>
              <a:ext uri="{FF2B5EF4-FFF2-40B4-BE49-F238E27FC236}">
                <a16:creationId xmlns:a16="http://schemas.microsoft.com/office/drawing/2014/main" id="{7ED1E563-7E09-4B8E-ADDD-CD2E9351CFCB}"/>
              </a:ext>
            </a:extLst>
          </p:cNvPr>
          <p:cNvSpPr>
            <a:spLocks noGrp="1"/>
          </p:cNvSpPr>
          <p:nvPr>
            <p:ph type="body" sz="quarter" idx="13"/>
          </p:nvPr>
        </p:nvSpPr>
        <p:spPr>
          <a:xfrm>
            <a:off x="523875" y="505558"/>
            <a:ext cx="5278079" cy="406216"/>
          </a:xfrm>
          <a:prstGeom prst="rect">
            <a:avLst/>
          </a:prstGeo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sp>
        <p:nvSpPr>
          <p:cNvPr id="7" name="Tijdelijke aanduiding voor tekst 6">
            <a:extLst>
              <a:ext uri="{FF2B5EF4-FFF2-40B4-BE49-F238E27FC236}">
                <a16:creationId xmlns:a16="http://schemas.microsoft.com/office/drawing/2014/main" id="{C1C3DCCF-1E18-4650-91CA-289EA96129AB}"/>
              </a:ext>
            </a:extLst>
          </p:cNvPr>
          <p:cNvSpPr>
            <a:spLocks noGrp="1"/>
          </p:cNvSpPr>
          <p:nvPr>
            <p:ph type="body" sz="quarter" idx="15" hasCustomPrompt="1"/>
          </p:nvPr>
        </p:nvSpPr>
        <p:spPr>
          <a:xfrm>
            <a:off x="509588" y="3047999"/>
            <a:ext cx="9899650" cy="2989263"/>
          </a:xfrm>
          <a:prstGeom prst="rect">
            <a:avLst/>
          </a:prstGeom>
        </p:spPr>
        <p:txBody>
          <a:body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4"/>
            <a:endParaRPr lang="en-GB" noProof="0" dirty="0"/>
          </a:p>
        </p:txBody>
      </p:sp>
      <p:sp>
        <p:nvSpPr>
          <p:cNvPr id="11" name="Tijdelijke aanduiding voor tekst 10">
            <a:extLst>
              <a:ext uri="{FF2B5EF4-FFF2-40B4-BE49-F238E27FC236}">
                <a16:creationId xmlns:a16="http://schemas.microsoft.com/office/drawing/2014/main" id="{A48D2418-8B00-4128-815D-062C36889CCD}"/>
              </a:ext>
            </a:extLst>
          </p:cNvPr>
          <p:cNvSpPr>
            <a:spLocks noGrp="1"/>
          </p:cNvSpPr>
          <p:nvPr>
            <p:ph type="body" sz="quarter" idx="16" hasCustomPrompt="1"/>
          </p:nvPr>
        </p:nvSpPr>
        <p:spPr>
          <a:xfrm>
            <a:off x="509588" y="2129382"/>
            <a:ext cx="9899650" cy="918617"/>
          </a:xfrm>
          <a:prstGeom prst="rect">
            <a:avLst/>
          </a:prstGeom>
        </p:spPr>
        <p:txBody>
          <a:bodyPr/>
          <a:lstStyle>
            <a:lvl1pPr marL="0" indent="0">
              <a:buNone/>
              <a:defRPr sz="1800">
                <a:solidFill>
                  <a:schemeClr val="accent1"/>
                </a:solidFill>
              </a:defRPr>
            </a:lvl1pPr>
          </a:lstStyle>
          <a:p>
            <a:pPr lvl="0"/>
            <a:r>
              <a:rPr lang="en-GB" noProof="0" dirty="0"/>
              <a:t>Click to add text</a:t>
            </a:r>
          </a:p>
        </p:txBody>
      </p:sp>
      <p:cxnSp>
        <p:nvCxnSpPr>
          <p:cNvPr id="9" name="Rechte verbindingslijn 7">
            <a:extLst>
              <a:ext uri="{FF2B5EF4-FFF2-40B4-BE49-F238E27FC236}">
                <a16:creationId xmlns:a16="http://schemas.microsoft.com/office/drawing/2014/main" id="{8B36CFCB-B1F7-4CD8-9800-974FB9A71FF9}"/>
              </a:ext>
            </a:extLst>
          </p:cNvPr>
          <p:cNvCxnSpPr>
            <a:cxnSpLocks/>
          </p:cNvCxnSpPr>
          <p:nvPr userDrawn="1"/>
        </p:nvCxnSpPr>
        <p:spPr>
          <a:xfrm>
            <a:off x="509954" y="505558"/>
            <a:ext cx="111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03223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FD00621-32A5-42B2-8F80-BF56F9E7A04F}"/>
              </a:ext>
            </a:extLst>
          </p:cNvPr>
          <p:cNvSpPr>
            <a:spLocks noGrp="1"/>
          </p:cNvSpPr>
          <p:nvPr>
            <p:ph type="dt" sz="half" idx="10"/>
          </p:nvPr>
        </p:nvSpPr>
        <p:spPr/>
        <p:txBody>
          <a:bodyPr/>
          <a:lstStyle/>
          <a:p>
            <a:fld id="{1EAC0EF3-7DF7-48DD-8FBB-20439D75D2BF}" type="datetime1">
              <a:rPr lang="en-GB" noProof="0" smtClean="0"/>
              <a:t>16/03/2023</a:t>
            </a:fld>
            <a:endParaRPr lang="en-GB" noProof="0"/>
          </a:p>
        </p:txBody>
      </p:sp>
      <p:sp>
        <p:nvSpPr>
          <p:cNvPr id="5" name="Tijdelijke aanduiding voor voettekst 4">
            <a:extLst>
              <a:ext uri="{FF2B5EF4-FFF2-40B4-BE49-F238E27FC236}">
                <a16:creationId xmlns:a16="http://schemas.microsoft.com/office/drawing/2014/main" id="{123A5910-959E-4A52-BAEB-1C60D387678D}"/>
              </a:ext>
            </a:extLst>
          </p:cNvPr>
          <p:cNvSpPr>
            <a:spLocks noGrp="1"/>
          </p:cNvSpPr>
          <p:nvPr>
            <p:ph type="ftr" sz="quarter" idx="11"/>
          </p:nvPr>
        </p:nvSpPr>
        <p:spPr>
          <a:xfrm>
            <a:off x="509954" y="6409015"/>
            <a:ext cx="6027924" cy="365125"/>
          </a:xfrm>
        </p:spPr>
        <p:txBody>
          <a:bodyPr lIns="0"/>
          <a:lstStyle/>
          <a:p>
            <a:r>
              <a:rPr lang="en-GB" noProof="0"/>
              <a:t>Universal Electronics - Confidential</a:t>
            </a:r>
          </a:p>
        </p:txBody>
      </p:sp>
      <p:sp>
        <p:nvSpPr>
          <p:cNvPr id="6" name="Tijdelijke aanduiding voor dianummer 5">
            <a:extLst>
              <a:ext uri="{FF2B5EF4-FFF2-40B4-BE49-F238E27FC236}">
                <a16:creationId xmlns:a16="http://schemas.microsoft.com/office/drawing/2014/main" id="{B1AD61B5-846D-4A95-AE75-2DED6682135A}"/>
              </a:ext>
            </a:extLst>
          </p:cNvPr>
          <p:cNvSpPr>
            <a:spLocks noGrp="1"/>
          </p:cNvSpPr>
          <p:nvPr>
            <p:ph type="sldNum" sz="quarter" idx="12"/>
          </p:nvPr>
        </p:nvSpPr>
        <p:spPr/>
        <p:txBody>
          <a:bodyPr/>
          <a:lstStyle/>
          <a:p>
            <a:fld id="{BACF24D8-7A14-49E4-BE01-BCC803DF4CF0}" type="slidenum">
              <a:rPr lang="en-GB" noProof="0" smtClean="0"/>
              <a:t>‹#›</a:t>
            </a:fld>
            <a:endParaRPr lang="en-GB" noProof="0"/>
          </a:p>
        </p:txBody>
      </p:sp>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509954" y="1292469"/>
            <a:ext cx="9900000" cy="627612"/>
          </a:xfrm>
        </p:spPr>
        <p:txBody>
          <a:bodyPr/>
          <a:lstStyle/>
          <a:p>
            <a:endParaRPr lang="en-GB" noProof="0" dirty="0"/>
          </a:p>
        </p:txBody>
      </p:sp>
      <p:sp>
        <p:nvSpPr>
          <p:cNvPr id="8" name="Tekst linksboven">
            <a:extLst>
              <a:ext uri="{FF2B5EF4-FFF2-40B4-BE49-F238E27FC236}">
                <a16:creationId xmlns:a16="http://schemas.microsoft.com/office/drawing/2014/main" id="{7ED1E563-7E09-4B8E-ADDD-CD2E9351CFCB}"/>
              </a:ext>
            </a:extLst>
          </p:cNvPr>
          <p:cNvSpPr>
            <a:spLocks noGrp="1"/>
          </p:cNvSpPr>
          <p:nvPr>
            <p:ph type="body" sz="quarter" idx="13"/>
          </p:nvPr>
        </p:nvSpPr>
        <p:spPr>
          <a:xfrm>
            <a:off x="523875" y="505558"/>
            <a:ext cx="5278079" cy="406216"/>
          </a:xfrm>
          <a:prstGeom prst="rect">
            <a:avLst/>
          </a:prstGeo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sp>
        <p:nvSpPr>
          <p:cNvPr id="9" name="Tijdelijke aanduiding voor inhoud 8">
            <a:extLst>
              <a:ext uri="{FF2B5EF4-FFF2-40B4-BE49-F238E27FC236}">
                <a16:creationId xmlns:a16="http://schemas.microsoft.com/office/drawing/2014/main" id="{2AB0DDA6-C23C-40FA-B4C6-FDFF116E7102}"/>
              </a:ext>
            </a:extLst>
          </p:cNvPr>
          <p:cNvSpPr>
            <a:spLocks noGrp="1"/>
          </p:cNvSpPr>
          <p:nvPr>
            <p:ph sz="quarter" idx="14" hasCustomPrompt="1"/>
          </p:nvPr>
        </p:nvSpPr>
        <p:spPr>
          <a:xfrm>
            <a:off x="509588" y="2136775"/>
            <a:ext cx="9899650" cy="3911600"/>
          </a:xfrm>
          <a:prstGeom prst="rect">
            <a:avLst/>
          </a:prstGeom>
        </p:spPr>
        <p:txBody>
          <a:body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4"/>
            <a:endParaRPr lang="en-GB" noProof="0" dirty="0"/>
          </a:p>
        </p:txBody>
      </p:sp>
      <p:cxnSp>
        <p:nvCxnSpPr>
          <p:cNvPr id="10" name="Rechte verbindingslijn 7">
            <a:extLst>
              <a:ext uri="{FF2B5EF4-FFF2-40B4-BE49-F238E27FC236}">
                <a16:creationId xmlns:a16="http://schemas.microsoft.com/office/drawing/2014/main" id="{E885EF95-32D5-4BA1-9F2D-8922F20EC8C8}"/>
              </a:ext>
            </a:extLst>
          </p:cNvPr>
          <p:cNvCxnSpPr>
            <a:cxnSpLocks/>
          </p:cNvCxnSpPr>
          <p:nvPr userDrawn="1"/>
        </p:nvCxnSpPr>
        <p:spPr>
          <a:xfrm>
            <a:off x="509954" y="505558"/>
            <a:ext cx="111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487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BBE6CF82-BED5-46BE-A431-302BCC4C9083}"/>
              </a:ext>
            </a:extLst>
          </p:cNvPr>
          <p:cNvSpPr>
            <a:spLocks noGrp="1"/>
          </p:cNvSpPr>
          <p:nvPr>
            <p:ph type="pic" idx="1"/>
          </p:nvPr>
        </p:nvSpPr>
        <p:spPr>
          <a:xfrm>
            <a:off x="5183188" y="987425"/>
            <a:ext cx="6465252" cy="519549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5" name="Tijdelijke aanduiding voor datum 4">
            <a:extLst>
              <a:ext uri="{FF2B5EF4-FFF2-40B4-BE49-F238E27FC236}">
                <a16:creationId xmlns:a16="http://schemas.microsoft.com/office/drawing/2014/main" id="{DAC41037-62BD-4CAF-BD5B-E6AEBDF3583C}"/>
              </a:ext>
            </a:extLst>
          </p:cNvPr>
          <p:cNvSpPr>
            <a:spLocks noGrp="1"/>
          </p:cNvSpPr>
          <p:nvPr>
            <p:ph type="dt" sz="half" idx="10"/>
          </p:nvPr>
        </p:nvSpPr>
        <p:spPr/>
        <p:txBody>
          <a:bodyPr/>
          <a:lstStyle/>
          <a:p>
            <a:fld id="{7898A117-8191-492E-BFFD-3C0343EA6B0E}" type="datetime1">
              <a:rPr lang="en-GB" noProof="0" smtClean="0"/>
              <a:t>16/03/2023</a:t>
            </a:fld>
            <a:endParaRPr lang="en-GB" noProof="0"/>
          </a:p>
        </p:txBody>
      </p:sp>
      <p:sp>
        <p:nvSpPr>
          <p:cNvPr id="6" name="Tijdelijke aanduiding voor voettekst 5">
            <a:extLst>
              <a:ext uri="{FF2B5EF4-FFF2-40B4-BE49-F238E27FC236}">
                <a16:creationId xmlns:a16="http://schemas.microsoft.com/office/drawing/2014/main" id="{75AE97F7-2661-40FF-A987-02D498935DC9}"/>
              </a:ext>
            </a:extLst>
          </p:cNvPr>
          <p:cNvSpPr>
            <a:spLocks noGrp="1"/>
          </p:cNvSpPr>
          <p:nvPr>
            <p:ph type="ftr" sz="quarter" idx="11"/>
          </p:nvPr>
        </p:nvSpPr>
        <p:spPr/>
        <p:txBody>
          <a:bodyPr/>
          <a:lstStyle/>
          <a:p>
            <a:r>
              <a:rPr lang="en-GB" noProof="0"/>
              <a:t>Universal Electronics - Confidential</a:t>
            </a:r>
          </a:p>
        </p:txBody>
      </p:sp>
      <p:sp>
        <p:nvSpPr>
          <p:cNvPr id="7" name="Tijdelijke aanduiding voor dianummer 6">
            <a:extLst>
              <a:ext uri="{FF2B5EF4-FFF2-40B4-BE49-F238E27FC236}">
                <a16:creationId xmlns:a16="http://schemas.microsoft.com/office/drawing/2014/main" id="{E1A0E4C2-F49B-4C4A-AB35-13C67EE8419B}"/>
              </a:ext>
            </a:extLst>
          </p:cNvPr>
          <p:cNvSpPr>
            <a:spLocks noGrp="1"/>
          </p:cNvSpPr>
          <p:nvPr>
            <p:ph type="sldNum" sz="quarter" idx="12"/>
          </p:nvPr>
        </p:nvSpPr>
        <p:spPr/>
        <p:txBody>
          <a:bodyPr/>
          <a:lstStyle/>
          <a:p>
            <a:fld id="{BACF24D8-7A14-49E4-BE01-BCC803DF4CF0}" type="slidenum">
              <a:rPr lang="en-GB" noProof="0" smtClean="0"/>
              <a:t>‹#›</a:t>
            </a:fld>
            <a:endParaRPr lang="en-GB" noProof="0"/>
          </a:p>
        </p:txBody>
      </p:sp>
      <p:sp>
        <p:nvSpPr>
          <p:cNvPr id="10" name="Tijdelijke aanduiding voor tekst 3">
            <a:extLst>
              <a:ext uri="{FF2B5EF4-FFF2-40B4-BE49-F238E27FC236}">
                <a16:creationId xmlns:a16="http://schemas.microsoft.com/office/drawing/2014/main" id="{A51B51BA-C665-4B85-9C9A-47FA8C00A1AC}"/>
              </a:ext>
            </a:extLst>
          </p:cNvPr>
          <p:cNvSpPr>
            <a:spLocks noGrp="1"/>
          </p:cNvSpPr>
          <p:nvPr>
            <p:ph type="body" sz="half" idx="2" hasCustomPrompt="1"/>
          </p:nvPr>
        </p:nvSpPr>
        <p:spPr>
          <a:xfrm>
            <a:off x="523876" y="2898432"/>
            <a:ext cx="3932236" cy="2191068"/>
          </a:xfrm>
          <a:prstGeom prst="rect">
            <a:avLst/>
          </a:prstGeom>
        </p:spPr>
        <p:txBody>
          <a:bodyPr/>
          <a:lstStyle>
            <a:lvl1pPr marL="0" indent="0">
              <a:buNone/>
              <a:defRPr sz="1600">
                <a:solidFill>
                  <a:schemeClr val="accent6">
                    <a:lumMod val="75000"/>
                  </a:schemeClr>
                </a:solidFill>
              </a:defRPr>
            </a:lvl1pPr>
            <a:lvl2pPr marL="457200" indent="0">
              <a:buNone/>
              <a:defRPr sz="1600">
                <a:solidFill>
                  <a:schemeClr val="accent6">
                    <a:lumMod val="75000"/>
                  </a:schemeClr>
                </a:solidFill>
              </a:defRPr>
            </a:lvl2pPr>
            <a:lvl3pPr marL="914400" indent="0">
              <a:buNone/>
              <a:defRPr sz="1600">
                <a:solidFill>
                  <a:schemeClr val="accent6">
                    <a:lumMod val="75000"/>
                  </a:schemeClr>
                </a:solidFill>
              </a:defRPr>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add text</a:t>
            </a:r>
          </a:p>
        </p:txBody>
      </p:sp>
      <p:sp>
        <p:nvSpPr>
          <p:cNvPr id="11" name="Tekst linksboven">
            <a:extLst>
              <a:ext uri="{FF2B5EF4-FFF2-40B4-BE49-F238E27FC236}">
                <a16:creationId xmlns:a16="http://schemas.microsoft.com/office/drawing/2014/main" id="{B16F430D-1D53-42E8-9BAD-740B772F6788}"/>
              </a:ext>
            </a:extLst>
          </p:cNvPr>
          <p:cNvSpPr>
            <a:spLocks noGrp="1"/>
          </p:cNvSpPr>
          <p:nvPr>
            <p:ph type="body" sz="quarter" idx="13"/>
          </p:nvPr>
        </p:nvSpPr>
        <p:spPr>
          <a:xfrm>
            <a:off x="523875" y="505558"/>
            <a:ext cx="5278079" cy="406216"/>
          </a:xfrm>
          <a:prstGeom prst="rect">
            <a:avLst/>
          </a:prstGeo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sp>
        <p:nvSpPr>
          <p:cNvPr id="12" name="Titel 1">
            <a:extLst>
              <a:ext uri="{FF2B5EF4-FFF2-40B4-BE49-F238E27FC236}">
                <a16:creationId xmlns:a16="http://schemas.microsoft.com/office/drawing/2014/main" id="{3E4E853F-E476-7248-A228-55AD86B1AF05}"/>
              </a:ext>
            </a:extLst>
          </p:cNvPr>
          <p:cNvSpPr>
            <a:spLocks noGrp="1"/>
          </p:cNvSpPr>
          <p:nvPr>
            <p:ph type="title"/>
          </p:nvPr>
        </p:nvSpPr>
        <p:spPr>
          <a:xfrm>
            <a:off x="509954" y="1292469"/>
            <a:ext cx="3946158" cy="1480712"/>
          </a:xfrm>
        </p:spPr>
        <p:txBody>
          <a:bodyPr anchor="t"/>
          <a:lstStyle/>
          <a:p>
            <a:endParaRPr lang="en-GB" noProof="0" dirty="0"/>
          </a:p>
        </p:txBody>
      </p:sp>
      <p:cxnSp>
        <p:nvCxnSpPr>
          <p:cNvPr id="9" name="Rechte verbindingslijn 7">
            <a:extLst>
              <a:ext uri="{FF2B5EF4-FFF2-40B4-BE49-F238E27FC236}">
                <a16:creationId xmlns:a16="http://schemas.microsoft.com/office/drawing/2014/main" id="{BC711CF0-FCEA-49BC-8E08-6688C8565751}"/>
              </a:ext>
            </a:extLst>
          </p:cNvPr>
          <p:cNvCxnSpPr>
            <a:cxnSpLocks/>
          </p:cNvCxnSpPr>
          <p:nvPr userDrawn="1"/>
        </p:nvCxnSpPr>
        <p:spPr>
          <a:xfrm>
            <a:off x="509954" y="505558"/>
            <a:ext cx="111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13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2 columns">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AA094C2-1566-417D-B341-CD3B1EE6F7D4}"/>
              </a:ext>
            </a:extLst>
          </p:cNvPr>
          <p:cNvSpPr>
            <a:spLocks noGrp="1"/>
          </p:cNvSpPr>
          <p:nvPr>
            <p:ph type="body" idx="1" hasCustomPrompt="1"/>
          </p:nvPr>
        </p:nvSpPr>
        <p:spPr>
          <a:xfrm>
            <a:off x="509954" y="2151453"/>
            <a:ext cx="4860000" cy="82391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add text</a:t>
            </a:r>
          </a:p>
        </p:txBody>
      </p:sp>
      <p:sp>
        <p:nvSpPr>
          <p:cNvPr id="4" name="Tijdelijke aanduiding voor inhoud 3">
            <a:extLst>
              <a:ext uri="{FF2B5EF4-FFF2-40B4-BE49-F238E27FC236}">
                <a16:creationId xmlns:a16="http://schemas.microsoft.com/office/drawing/2014/main" id="{EEC80638-542E-4029-B880-A6FACF85CFE1}"/>
              </a:ext>
            </a:extLst>
          </p:cNvPr>
          <p:cNvSpPr>
            <a:spLocks noGrp="1"/>
          </p:cNvSpPr>
          <p:nvPr>
            <p:ph sz="half" idx="2" hasCustomPrompt="1"/>
          </p:nvPr>
        </p:nvSpPr>
        <p:spPr>
          <a:xfrm>
            <a:off x="509954" y="2986984"/>
            <a:ext cx="4860000" cy="3065568"/>
          </a:xfrm>
          <a:prstGeom prst="rect">
            <a:avLst/>
          </a:prstGeom>
        </p:spPr>
        <p:txBody>
          <a:bodyPr/>
          <a:lstStyle>
            <a:lvl4pPr>
              <a:defRPr sz="1800"/>
            </a:lvl4pPr>
            <a:lvl6pPr>
              <a:defRPr/>
            </a:lvl6pPr>
          </a:lstStyle>
          <a:p>
            <a:pPr marL="536575" marR="0" lvl="0" indent="-317500" algn="l" defTabSz="914400" rtl="0" eaLnBrk="1" fontAlgn="auto" latinLnBrk="0" hangingPunct="1">
              <a:lnSpc>
                <a:spcPct val="130000"/>
              </a:lnSpc>
              <a:spcBef>
                <a:spcPts val="0"/>
              </a:spcBef>
              <a:spcAft>
                <a:spcPts val="0"/>
              </a:spcAft>
              <a:buClrTx/>
              <a:buSzPct val="90000"/>
              <a:buFont typeface="Arial" panose="020B0604020202020204" pitchFamily="34" charset="0"/>
              <a:buChar char="•"/>
              <a:tabLst/>
              <a:defRPr/>
            </a:pPr>
            <a:r>
              <a:rPr lang="en-GB" noProof="0" dirty="0"/>
              <a:t>Click to add text</a:t>
            </a:r>
          </a:p>
          <a:p>
            <a:pPr lvl="1"/>
            <a:r>
              <a:rPr lang="en-GB" noProof="0" dirty="0"/>
              <a:t> Second level</a:t>
            </a:r>
          </a:p>
          <a:p>
            <a:pPr lvl="2"/>
            <a:r>
              <a:rPr lang="en-GB" noProof="0" dirty="0"/>
              <a:t>Third level</a:t>
            </a:r>
          </a:p>
          <a:p>
            <a:pPr lvl="3"/>
            <a:r>
              <a:rPr lang="en-GB" noProof="0" dirty="0"/>
              <a:t>Fourth level</a:t>
            </a:r>
          </a:p>
          <a:p>
            <a:pPr lvl="4"/>
            <a:r>
              <a:rPr lang="en-GB" noProof="0" dirty="0"/>
              <a:t>Fifth level</a:t>
            </a:r>
          </a:p>
          <a:p>
            <a:pPr lvl="4"/>
            <a:endParaRPr lang="en-GB" noProof="0" dirty="0"/>
          </a:p>
        </p:txBody>
      </p:sp>
      <p:sp>
        <p:nvSpPr>
          <p:cNvPr id="5" name="Tijdelijke aanduiding voor tekst 4">
            <a:extLst>
              <a:ext uri="{FF2B5EF4-FFF2-40B4-BE49-F238E27FC236}">
                <a16:creationId xmlns:a16="http://schemas.microsoft.com/office/drawing/2014/main" id="{70B276E7-034D-49C2-AD79-134F05AEA578}"/>
              </a:ext>
            </a:extLst>
          </p:cNvPr>
          <p:cNvSpPr>
            <a:spLocks noGrp="1"/>
          </p:cNvSpPr>
          <p:nvPr>
            <p:ph type="body" sz="quarter" idx="3" hasCustomPrompt="1"/>
          </p:nvPr>
        </p:nvSpPr>
        <p:spPr>
          <a:xfrm>
            <a:off x="5549954" y="2151453"/>
            <a:ext cx="4860000" cy="82391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add text</a:t>
            </a:r>
          </a:p>
        </p:txBody>
      </p:sp>
      <p:sp>
        <p:nvSpPr>
          <p:cNvPr id="6" name="Tijdelijke aanduiding voor inhoud 5">
            <a:extLst>
              <a:ext uri="{FF2B5EF4-FFF2-40B4-BE49-F238E27FC236}">
                <a16:creationId xmlns:a16="http://schemas.microsoft.com/office/drawing/2014/main" id="{9483942D-7816-4310-81CA-A6980E77B417}"/>
              </a:ext>
            </a:extLst>
          </p:cNvPr>
          <p:cNvSpPr>
            <a:spLocks noGrp="1"/>
          </p:cNvSpPr>
          <p:nvPr>
            <p:ph sz="quarter" idx="4" hasCustomPrompt="1"/>
          </p:nvPr>
        </p:nvSpPr>
        <p:spPr>
          <a:xfrm>
            <a:off x="5549954" y="2986984"/>
            <a:ext cx="4860000" cy="3073407"/>
          </a:xfrm>
          <a:prstGeom prst="rect">
            <a:avLst/>
          </a:prstGeom>
        </p:spPr>
        <p:txBody>
          <a:bodyPr/>
          <a:lstStyle>
            <a:lvl4pPr>
              <a:defRPr sz="1800"/>
            </a:lvl4pPr>
          </a:lstStyle>
          <a:p>
            <a:pPr marL="536575" marR="0" lvl="0" indent="-317500" algn="l" defTabSz="914400" rtl="0" eaLnBrk="1" fontAlgn="auto" latinLnBrk="0" hangingPunct="1">
              <a:lnSpc>
                <a:spcPct val="130000"/>
              </a:lnSpc>
              <a:spcBef>
                <a:spcPts val="0"/>
              </a:spcBef>
              <a:spcAft>
                <a:spcPts val="0"/>
              </a:spcAft>
              <a:buClrTx/>
              <a:buSzPct val="90000"/>
              <a:buFont typeface="Arial" panose="020B0604020202020204" pitchFamily="34" charset="0"/>
              <a:buChar char="•"/>
              <a:tabLst/>
              <a:defRPr/>
            </a:pPr>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4"/>
            <a:endParaRPr lang="en-GB" noProof="0" dirty="0"/>
          </a:p>
        </p:txBody>
      </p:sp>
      <p:sp>
        <p:nvSpPr>
          <p:cNvPr id="7" name="Tijdelijke aanduiding voor datum 6">
            <a:extLst>
              <a:ext uri="{FF2B5EF4-FFF2-40B4-BE49-F238E27FC236}">
                <a16:creationId xmlns:a16="http://schemas.microsoft.com/office/drawing/2014/main" id="{D2448A1B-F693-422E-8F2F-044C2932CEA0}"/>
              </a:ext>
            </a:extLst>
          </p:cNvPr>
          <p:cNvSpPr>
            <a:spLocks noGrp="1"/>
          </p:cNvSpPr>
          <p:nvPr>
            <p:ph type="dt" sz="half" idx="10"/>
          </p:nvPr>
        </p:nvSpPr>
        <p:spPr/>
        <p:txBody>
          <a:bodyPr/>
          <a:lstStyle/>
          <a:p>
            <a:fld id="{BD2D0E9E-977F-46BA-B821-485206ECE4A9}" type="datetime1">
              <a:rPr lang="en-GB" noProof="0" smtClean="0"/>
              <a:t>16/03/2023</a:t>
            </a:fld>
            <a:endParaRPr lang="en-GB" noProof="0"/>
          </a:p>
        </p:txBody>
      </p:sp>
      <p:sp>
        <p:nvSpPr>
          <p:cNvPr id="8" name="Tijdelijke aanduiding voor voettekst 7">
            <a:extLst>
              <a:ext uri="{FF2B5EF4-FFF2-40B4-BE49-F238E27FC236}">
                <a16:creationId xmlns:a16="http://schemas.microsoft.com/office/drawing/2014/main" id="{C54574F0-54D2-4DE4-BA24-F8C9550F99A9}"/>
              </a:ext>
            </a:extLst>
          </p:cNvPr>
          <p:cNvSpPr>
            <a:spLocks noGrp="1"/>
          </p:cNvSpPr>
          <p:nvPr>
            <p:ph type="ftr" sz="quarter" idx="11"/>
          </p:nvPr>
        </p:nvSpPr>
        <p:spPr/>
        <p:txBody>
          <a:bodyPr/>
          <a:lstStyle/>
          <a:p>
            <a:r>
              <a:rPr lang="en-GB" noProof="0"/>
              <a:t>Universal Electronics - Confidential</a:t>
            </a:r>
          </a:p>
        </p:txBody>
      </p:sp>
      <p:sp>
        <p:nvSpPr>
          <p:cNvPr id="9" name="Tijdelijke aanduiding voor dianummer 8">
            <a:extLst>
              <a:ext uri="{FF2B5EF4-FFF2-40B4-BE49-F238E27FC236}">
                <a16:creationId xmlns:a16="http://schemas.microsoft.com/office/drawing/2014/main" id="{D61D4122-E2D4-487F-832B-5F8D3CEA6243}"/>
              </a:ext>
            </a:extLst>
          </p:cNvPr>
          <p:cNvSpPr>
            <a:spLocks noGrp="1"/>
          </p:cNvSpPr>
          <p:nvPr>
            <p:ph type="sldNum" sz="quarter" idx="12"/>
          </p:nvPr>
        </p:nvSpPr>
        <p:spPr/>
        <p:txBody>
          <a:bodyPr/>
          <a:lstStyle/>
          <a:p>
            <a:fld id="{BACF24D8-7A14-49E4-BE01-BCC803DF4CF0}" type="slidenum">
              <a:rPr lang="en-GB" noProof="0" smtClean="0"/>
              <a:t>‹#›</a:t>
            </a:fld>
            <a:endParaRPr lang="en-GB" noProof="0"/>
          </a:p>
        </p:txBody>
      </p:sp>
      <p:sp>
        <p:nvSpPr>
          <p:cNvPr id="11" name="Title 10">
            <a:extLst>
              <a:ext uri="{FF2B5EF4-FFF2-40B4-BE49-F238E27FC236}">
                <a16:creationId xmlns:a16="http://schemas.microsoft.com/office/drawing/2014/main" id="{7244E665-BAAB-4D1F-8D2C-76EE7775C9C7}"/>
              </a:ext>
            </a:extLst>
          </p:cNvPr>
          <p:cNvSpPr>
            <a:spLocks noGrp="1"/>
          </p:cNvSpPr>
          <p:nvPr>
            <p:ph type="title"/>
          </p:nvPr>
        </p:nvSpPr>
        <p:spPr/>
        <p:txBody>
          <a:bodyPr/>
          <a:lstStyle/>
          <a:p>
            <a:r>
              <a:rPr lang="en-GB" noProof="0" dirty="0"/>
              <a:t>Click to edit Master title style</a:t>
            </a:r>
          </a:p>
        </p:txBody>
      </p:sp>
      <p:sp>
        <p:nvSpPr>
          <p:cNvPr id="12" name="Tekst linksboven">
            <a:extLst>
              <a:ext uri="{FF2B5EF4-FFF2-40B4-BE49-F238E27FC236}">
                <a16:creationId xmlns:a16="http://schemas.microsoft.com/office/drawing/2014/main" id="{F9A3C353-5613-47F9-B8C6-C2DBEFD1E3FD}"/>
              </a:ext>
            </a:extLst>
          </p:cNvPr>
          <p:cNvSpPr>
            <a:spLocks noGrp="1"/>
          </p:cNvSpPr>
          <p:nvPr>
            <p:ph type="body" sz="quarter" idx="13"/>
          </p:nvPr>
        </p:nvSpPr>
        <p:spPr>
          <a:xfrm>
            <a:off x="523875" y="505558"/>
            <a:ext cx="5278079" cy="406216"/>
          </a:xfrm>
          <a:prstGeom prst="rect">
            <a:avLst/>
          </a:prstGeo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cxnSp>
        <p:nvCxnSpPr>
          <p:cNvPr id="13" name="Rechte verbindingslijn 7">
            <a:extLst>
              <a:ext uri="{FF2B5EF4-FFF2-40B4-BE49-F238E27FC236}">
                <a16:creationId xmlns:a16="http://schemas.microsoft.com/office/drawing/2014/main" id="{40E1B580-D974-471A-8D80-E037A97EFC78}"/>
              </a:ext>
            </a:extLst>
          </p:cNvPr>
          <p:cNvCxnSpPr>
            <a:cxnSpLocks/>
          </p:cNvCxnSpPr>
          <p:nvPr userDrawn="1"/>
        </p:nvCxnSpPr>
        <p:spPr>
          <a:xfrm>
            <a:off x="509954" y="505558"/>
            <a:ext cx="111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13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Red">
    <p:bg>
      <p:bgPr>
        <a:gradFill flip="none" rotWithShape="1">
          <a:gsLst>
            <a:gs pos="100000">
              <a:srgbClr val="EE3943"/>
            </a:gs>
            <a:gs pos="0">
              <a:srgbClr val="E4002B"/>
            </a:gs>
          </a:gsLst>
          <a:lin ang="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BDF50-2064-4578-8544-C7C35B104D95}"/>
              </a:ext>
            </a:extLst>
          </p:cNvPr>
          <p:cNvSpPr>
            <a:spLocks noGrp="1"/>
          </p:cNvSpPr>
          <p:nvPr>
            <p:ph type="title"/>
          </p:nvPr>
        </p:nvSpPr>
        <p:spPr>
          <a:xfrm>
            <a:off x="509954" y="1646845"/>
            <a:ext cx="10837496" cy="1780222"/>
          </a:xfrm>
        </p:spPr>
        <p:txBody>
          <a:bodyPr anchor="b"/>
          <a:lstStyle>
            <a:lvl1pPr>
              <a:defRPr sz="4800">
                <a:solidFill>
                  <a:schemeClr val="bg1"/>
                </a:solidFill>
              </a:defRPr>
            </a:lvl1pPr>
          </a:lstStyle>
          <a:p>
            <a:endParaRPr lang="en-GB" noProof="0" dirty="0"/>
          </a:p>
        </p:txBody>
      </p:sp>
      <p:sp>
        <p:nvSpPr>
          <p:cNvPr id="3" name="Tijdelijke aanduiding voor tekst 2">
            <a:extLst>
              <a:ext uri="{FF2B5EF4-FFF2-40B4-BE49-F238E27FC236}">
                <a16:creationId xmlns:a16="http://schemas.microsoft.com/office/drawing/2014/main" id="{6D36EDF3-834E-441D-BBC2-67131486C498}"/>
              </a:ext>
            </a:extLst>
          </p:cNvPr>
          <p:cNvSpPr>
            <a:spLocks noGrp="1"/>
          </p:cNvSpPr>
          <p:nvPr>
            <p:ph type="body" idx="1"/>
          </p:nvPr>
        </p:nvSpPr>
        <p:spPr>
          <a:xfrm>
            <a:off x="523875" y="3774355"/>
            <a:ext cx="5278079" cy="2168701"/>
          </a:xfrm>
          <a:prstGeom prst="rect">
            <a:avLst/>
          </a:prstGeom>
        </p:spPr>
        <p:txBody>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noProof="0" dirty="0"/>
          </a:p>
        </p:txBody>
      </p:sp>
      <p:sp>
        <p:nvSpPr>
          <p:cNvPr id="4" name="Tijdelijke aanduiding voor datum 3">
            <a:extLst>
              <a:ext uri="{FF2B5EF4-FFF2-40B4-BE49-F238E27FC236}">
                <a16:creationId xmlns:a16="http://schemas.microsoft.com/office/drawing/2014/main" id="{8431BBAC-1E18-4DBC-B40D-AB4589F6C0C9}"/>
              </a:ext>
            </a:extLst>
          </p:cNvPr>
          <p:cNvSpPr>
            <a:spLocks noGrp="1"/>
          </p:cNvSpPr>
          <p:nvPr>
            <p:ph type="dt" sz="half" idx="10"/>
          </p:nvPr>
        </p:nvSpPr>
        <p:spPr/>
        <p:txBody>
          <a:bodyPr/>
          <a:lstStyle/>
          <a:p>
            <a:fld id="{9B4EDD10-2A5B-460D-B43B-86E7B0C64CB0}" type="datetime1">
              <a:rPr lang="en-GB" noProof="0" smtClean="0"/>
              <a:t>16/03/2023</a:t>
            </a:fld>
            <a:endParaRPr lang="en-GB" noProof="0"/>
          </a:p>
        </p:txBody>
      </p:sp>
      <p:sp>
        <p:nvSpPr>
          <p:cNvPr id="5" name="Tijdelijke aanduiding voor voettekst 4">
            <a:extLst>
              <a:ext uri="{FF2B5EF4-FFF2-40B4-BE49-F238E27FC236}">
                <a16:creationId xmlns:a16="http://schemas.microsoft.com/office/drawing/2014/main" id="{3A07FE8C-F91D-42D6-B736-6062F0FC73B9}"/>
              </a:ext>
            </a:extLst>
          </p:cNvPr>
          <p:cNvSpPr>
            <a:spLocks noGrp="1"/>
          </p:cNvSpPr>
          <p:nvPr>
            <p:ph type="ftr" sz="quarter" idx="11"/>
          </p:nvPr>
        </p:nvSpPr>
        <p:spPr/>
        <p:txBody>
          <a:bodyPr/>
          <a:lstStyle>
            <a:lvl1pPr>
              <a:defRPr>
                <a:solidFill>
                  <a:schemeClr val="bg1"/>
                </a:solidFill>
              </a:defRPr>
            </a:lvl1pPr>
          </a:lstStyle>
          <a:p>
            <a:r>
              <a:rPr lang="en-GB" noProof="0"/>
              <a:t>Universal Electronics - Confidential</a:t>
            </a:r>
          </a:p>
        </p:txBody>
      </p:sp>
      <p:sp>
        <p:nvSpPr>
          <p:cNvPr id="6" name="Tijdelijke aanduiding voor dianummer 5">
            <a:extLst>
              <a:ext uri="{FF2B5EF4-FFF2-40B4-BE49-F238E27FC236}">
                <a16:creationId xmlns:a16="http://schemas.microsoft.com/office/drawing/2014/main" id="{8C0CE6EC-E763-4311-A66A-AFA5FE49029A}"/>
              </a:ext>
            </a:extLst>
          </p:cNvPr>
          <p:cNvSpPr>
            <a:spLocks noGrp="1"/>
          </p:cNvSpPr>
          <p:nvPr>
            <p:ph type="sldNum" sz="quarter" idx="12"/>
          </p:nvPr>
        </p:nvSpPr>
        <p:spPr>
          <a:ln>
            <a:solidFill>
              <a:schemeClr val="bg1"/>
            </a:solidFill>
          </a:ln>
        </p:spPr>
        <p:txBody>
          <a:bodyPr/>
          <a:lstStyle>
            <a:lvl1pPr>
              <a:defRPr>
                <a:solidFill>
                  <a:schemeClr val="bg1"/>
                </a:solidFill>
              </a:defRPr>
            </a:lvl1pPr>
          </a:lstStyle>
          <a:p>
            <a:fld id="{BACF24D8-7A14-49E4-BE01-BCC803DF4CF0}" type="slidenum">
              <a:rPr lang="en-GB" noProof="0" smtClean="0"/>
              <a:pPr/>
              <a:t>‹#›</a:t>
            </a:fld>
            <a:endParaRPr lang="en-GB" noProof="0"/>
          </a:p>
        </p:txBody>
      </p:sp>
      <p:cxnSp>
        <p:nvCxnSpPr>
          <p:cNvPr id="8" name="Rechte verbindingslijn 7">
            <a:extLst>
              <a:ext uri="{FF2B5EF4-FFF2-40B4-BE49-F238E27FC236}">
                <a16:creationId xmlns:a16="http://schemas.microsoft.com/office/drawing/2014/main" id="{87478F3D-CEC6-44FB-B847-27ABA4FC8FAE}"/>
              </a:ext>
            </a:extLst>
          </p:cNvPr>
          <p:cNvCxnSpPr>
            <a:cxnSpLocks/>
          </p:cNvCxnSpPr>
          <p:nvPr userDrawn="1"/>
        </p:nvCxnSpPr>
        <p:spPr>
          <a:xfrm>
            <a:off x="509954" y="505558"/>
            <a:ext cx="1116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7CE1C4F8-F2EB-4860-A2E3-B911EA2CAD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12" name="Tekst linksboven">
            <a:extLst>
              <a:ext uri="{FF2B5EF4-FFF2-40B4-BE49-F238E27FC236}">
                <a16:creationId xmlns:a16="http://schemas.microsoft.com/office/drawing/2014/main" id="{891CE912-9145-4D5A-B819-95D3D3FE7FC1}"/>
              </a:ext>
            </a:extLst>
          </p:cNvPr>
          <p:cNvSpPr>
            <a:spLocks noGrp="1"/>
          </p:cNvSpPr>
          <p:nvPr>
            <p:ph type="body" sz="quarter" idx="13"/>
          </p:nvPr>
        </p:nvSpPr>
        <p:spPr>
          <a:xfrm>
            <a:off x="523875" y="505558"/>
            <a:ext cx="5278079" cy="406216"/>
          </a:xfrm>
          <a:prstGeom prst="rect">
            <a:avLst/>
          </a:prstGeom>
        </p:spPr>
        <p:txBody>
          <a:bodyPr wrap="none"/>
          <a:lstStyle>
            <a:lvl1pPr marL="0" indent="0">
              <a:buNone/>
              <a:defRPr sz="1000" cap="all" baseline="0">
                <a:solidFill>
                  <a:schemeClr val="bg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pic>
        <p:nvPicPr>
          <p:cNvPr id="10" name="Picture 9" descr="A picture containing cat&#10;&#10;Description automatically generated">
            <a:extLst>
              <a:ext uri="{FF2B5EF4-FFF2-40B4-BE49-F238E27FC236}">
                <a16:creationId xmlns:a16="http://schemas.microsoft.com/office/drawing/2014/main" id="{B850B809-B34A-3944-88D0-CFDBA94088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6728" y="0"/>
            <a:ext cx="12192000" cy="6858000"/>
          </a:xfrm>
          <a:prstGeom prst="rect">
            <a:avLst/>
          </a:prstGeom>
        </p:spPr>
      </p:pic>
    </p:spTree>
    <p:extLst>
      <p:ext uri="{BB962C8B-B14F-4D97-AF65-F5344CB8AC3E}">
        <p14:creationId xmlns:p14="http://schemas.microsoft.com/office/powerpoint/2010/main" val="1619720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 Black">
    <p:bg>
      <p:bgPr>
        <a:gradFill flip="none" rotWithShape="1">
          <a:gsLst>
            <a:gs pos="100000">
              <a:schemeClr val="tx2">
                <a:lumMod val="50000"/>
              </a:schemeClr>
            </a:gs>
            <a:gs pos="0">
              <a:schemeClr val="tx1"/>
            </a:gs>
          </a:gsLst>
          <a:lin ang="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BDF50-2064-4578-8544-C7C35B104D95}"/>
              </a:ext>
            </a:extLst>
          </p:cNvPr>
          <p:cNvSpPr>
            <a:spLocks noGrp="1"/>
          </p:cNvSpPr>
          <p:nvPr>
            <p:ph type="title"/>
          </p:nvPr>
        </p:nvSpPr>
        <p:spPr>
          <a:xfrm>
            <a:off x="509954" y="1646845"/>
            <a:ext cx="10837496" cy="1780222"/>
          </a:xfrm>
        </p:spPr>
        <p:txBody>
          <a:bodyPr anchor="b"/>
          <a:lstStyle>
            <a:lvl1pPr>
              <a:defRPr sz="4800">
                <a:solidFill>
                  <a:schemeClr val="bg1"/>
                </a:solidFill>
              </a:defRPr>
            </a:lvl1pPr>
          </a:lstStyle>
          <a:p>
            <a:endParaRPr lang="en-GB" noProof="0" dirty="0"/>
          </a:p>
        </p:txBody>
      </p:sp>
      <p:sp>
        <p:nvSpPr>
          <p:cNvPr id="3" name="Tijdelijke aanduiding voor tekst 2">
            <a:extLst>
              <a:ext uri="{FF2B5EF4-FFF2-40B4-BE49-F238E27FC236}">
                <a16:creationId xmlns:a16="http://schemas.microsoft.com/office/drawing/2014/main" id="{6D36EDF3-834E-441D-BBC2-67131486C498}"/>
              </a:ext>
            </a:extLst>
          </p:cNvPr>
          <p:cNvSpPr>
            <a:spLocks noGrp="1"/>
          </p:cNvSpPr>
          <p:nvPr>
            <p:ph type="body" idx="1"/>
          </p:nvPr>
        </p:nvSpPr>
        <p:spPr>
          <a:xfrm>
            <a:off x="523875" y="3774355"/>
            <a:ext cx="5278079" cy="2168701"/>
          </a:xfrm>
          <a:prstGeom prst="rect">
            <a:avLst/>
          </a:prstGeom>
        </p:spPr>
        <p:txBody>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GB" noProof="0" dirty="0"/>
          </a:p>
        </p:txBody>
      </p:sp>
      <p:sp>
        <p:nvSpPr>
          <p:cNvPr id="4" name="Tijdelijke aanduiding voor datum 3">
            <a:extLst>
              <a:ext uri="{FF2B5EF4-FFF2-40B4-BE49-F238E27FC236}">
                <a16:creationId xmlns:a16="http://schemas.microsoft.com/office/drawing/2014/main" id="{8431BBAC-1E18-4DBC-B40D-AB4589F6C0C9}"/>
              </a:ext>
            </a:extLst>
          </p:cNvPr>
          <p:cNvSpPr>
            <a:spLocks noGrp="1"/>
          </p:cNvSpPr>
          <p:nvPr>
            <p:ph type="dt" sz="half" idx="10"/>
          </p:nvPr>
        </p:nvSpPr>
        <p:spPr/>
        <p:txBody>
          <a:bodyPr/>
          <a:lstStyle/>
          <a:p>
            <a:fld id="{496BA2D4-922C-4FD4-9A8E-16C7847583A6}" type="datetime1">
              <a:rPr lang="en-GB" noProof="0" smtClean="0"/>
              <a:t>16/03/2023</a:t>
            </a:fld>
            <a:endParaRPr lang="en-GB" noProof="0"/>
          </a:p>
        </p:txBody>
      </p:sp>
      <p:sp>
        <p:nvSpPr>
          <p:cNvPr id="5" name="Tijdelijke aanduiding voor voettekst 4">
            <a:extLst>
              <a:ext uri="{FF2B5EF4-FFF2-40B4-BE49-F238E27FC236}">
                <a16:creationId xmlns:a16="http://schemas.microsoft.com/office/drawing/2014/main" id="{3A07FE8C-F91D-42D6-B736-6062F0FC73B9}"/>
              </a:ext>
            </a:extLst>
          </p:cNvPr>
          <p:cNvSpPr>
            <a:spLocks noGrp="1"/>
          </p:cNvSpPr>
          <p:nvPr>
            <p:ph type="ftr" sz="quarter" idx="11"/>
          </p:nvPr>
        </p:nvSpPr>
        <p:spPr/>
        <p:txBody>
          <a:bodyPr/>
          <a:lstStyle>
            <a:lvl1pPr>
              <a:defRPr>
                <a:solidFill>
                  <a:schemeClr val="bg1"/>
                </a:solidFill>
              </a:defRPr>
            </a:lvl1pPr>
          </a:lstStyle>
          <a:p>
            <a:r>
              <a:rPr lang="en-GB" noProof="0"/>
              <a:t>Universal Electronics - Confidential</a:t>
            </a:r>
          </a:p>
        </p:txBody>
      </p:sp>
      <p:sp>
        <p:nvSpPr>
          <p:cNvPr id="6" name="Tijdelijke aanduiding voor dianummer 5">
            <a:extLst>
              <a:ext uri="{FF2B5EF4-FFF2-40B4-BE49-F238E27FC236}">
                <a16:creationId xmlns:a16="http://schemas.microsoft.com/office/drawing/2014/main" id="{8C0CE6EC-E763-4311-A66A-AFA5FE49029A}"/>
              </a:ext>
            </a:extLst>
          </p:cNvPr>
          <p:cNvSpPr>
            <a:spLocks noGrp="1"/>
          </p:cNvSpPr>
          <p:nvPr>
            <p:ph type="sldNum" sz="quarter" idx="12"/>
          </p:nvPr>
        </p:nvSpPr>
        <p:spPr>
          <a:ln>
            <a:solidFill>
              <a:schemeClr val="bg1"/>
            </a:solidFill>
          </a:ln>
        </p:spPr>
        <p:txBody>
          <a:bodyPr/>
          <a:lstStyle>
            <a:lvl1pPr>
              <a:defRPr>
                <a:solidFill>
                  <a:schemeClr val="bg1"/>
                </a:solidFill>
              </a:defRPr>
            </a:lvl1pPr>
          </a:lstStyle>
          <a:p>
            <a:fld id="{BACF24D8-7A14-49E4-BE01-BCC803DF4CF0}" type="slidenum">
              <a:rPr lang="en-GB" noProof="0" smtClean="0"/>
              <a:pPr/>
              <a:t>‹#›</a:t>
            </a:fld>
            <a:endParaRPr lang="en-GB" noProof="0"/>
          </a:p>
        </p:txBody>
      </p:sp>
      <p:cxnSp>
        <p:nvCxnSpPr>
          <p:cNvPr id="8" name="Rechte verbindingslijn 7">
            <a:extLst>
              <a:ext uri="{FF2B5EF4-FFF2-40B4-BE49-F238E27FC236}">
                <a16:creationId xmlns:a16="http://schemas.microsoft.com/office/drawing/2014/main" id="{87478F3D-CEC6-44FB-B847-27ABA4FC8FAE}"/>
              </a:ext>
            </a:extLst>
          </p:cNvPr>
          <p:cNvCxnSpPr>
            <a:cxnSpLocks/>
          </p:cNvCxnSpPr>
          <p:nvPr userDrawn="1"/>
        </p:nvCxnSpPr>
        <p:spPr>
          <a:xfrm>
            <a:off x="509954" y="505558"/>
            <a:ext cx="1116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7CE1C4F8-F2EB-4860-A2E3-B911EA2CAD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12" name="Tekst linksboven">
            <a:extLst>
              <a:ext uri="{FF2B5EF4-FFF2-40B4-BE49-F238E27FC236}">
                <a16:creationId xmlns:a16="http://schemas.microsoft.com/office/drawing/2014/main" id="{891CE912-9145-4D5A-B819-95D3D3FE7FC1}"/>
              </a:ext>
            </a:extLst>
          </p:cNvPr>
          <p:cNvSpPr>
            <a:spLocks noGrp="1"/>
          </p:cNvSpPr>
          <p:nvPr>
            <p:ph type="body" sz="quarter" idx="13"/>
          </p:nvPr>
        </p:nvSpPr>
        <p:spPr>
          <a:xfrm>
            <a:off x="523875" y="505558"/>
            <a:ext cx="5278079" cy="406216"/>
          </a:xfrm>
          <a:prstGeom prst="rect">
            <a:avLst/>
          </a:prstGeom>
        </p:spPr>
        <p:txBody>
          <a:bodyPr wrap="none"/>
          <a:lstStyle>
            <a:lvl1pPr marL="0" indent="0">
              <a:buNone/>
              <a:defRPr sz="1000" cap="all" baseline="0">
                <a:solidFill>
                  <a:schemeClr val="bg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a:p>
        </p:txBody>
      </p:sp>
      <p:pic>
        <p:nvPicPr>
          <p:cNvPr id="10" name="Picture 9" descr="A picture containing cat&#10;&#10;Description automatically generated">
            <a:extLst>
              <a:ext uri="{FF2B5EF4-FFF2-40B4-BE49-F238E27FC236}">
                <a16:creationId xmlns:a16="http://schemas.microsoft.com/office/drawing/2014/main" id="{B850B809-B34A-3944-88D0-CFDBA94088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6728" y="0"/>
            <a:ext cx="12192000" cy="6858000"/>
          </a:xfrm>
          <a:prstGeom prst="rect">
            <a:avLst/>
          </a:prstGeom>
        </p:spPr>
      </p:pic>
    </p:spTree>
    <p:extLst>
      <p:ext uri="{BB962C8B-B14F-4D97-AF65-F5344CB8AC3E}">
        <p14:creationId xmlns:p14="http://schemas.microsoft.com/office/powerpoint/2010/main" val="2635997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treamer, text - Re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7C18E-07A4-4C55-80CE-DC8DF4DF98D1}"/>
              </a:ext>
            </a:extLst>
          </p:cNvPr>
          <p:cNvSpPr>
            <a:spLocks noGrp="1"/>
          </p:cNvSpPr>
          <p:nvPr>
            <p:ph type="title"/>
          </p:nvPr>
        </p:nvSpPr>
        <p:spPr>
          <a:xfrm>
            <a:off x="6383376" y="1920108"/>
            <a:ext cx="5292000" cy="627612"/>
          </a:xfrm>
        </p:spPr>
        <p:txBody>
          <a:bodyPr anchor="t" anchorCtr="0">
            <a:normAutofit/>
          </a:bodyPr>
          <a:lstStyle>
            <a:lvl1pPr>
              <a:defRPr/>
            </a:lvl1pPr>
          </a:lstStyle>
          <a:p>
            <a:endParaRPr lang="en-GB" noProof="0" dirty="0"/>
          </a:p>
        </p:txBody>
      </p:sp>
      <p:cxnSp>
        <p:nvCxnSpPr>
          <p:cNvPr id="10" name="Rechte verbindingslijn 9">
            <a:extLst>
              <a:ext uri="{FF2B5EF4-FFF2-40B4-BE49-F238E27FC236}">
                <a16:creationId xmlns:a16="http://schemas.microsoft.com/office/drawing/2014/main" id="{91B3A386-3C0B-4CFE-A0ED-C5C1B3432CEF}"/>
              </a:ext>
            </a:extLst>
          </p:cNvPr>
          <p:cNvCxnSpPr>
            <a:cxnSpLocks/>
          </p:cNvCxnSpPr>
          <p:nvPr userDrawn="1"/>
        </p:nvCxnSpPr>
        <p:spPr>
          <a:xfrm>
            <a:off x="6383376" y="505558"/>
            <a:ext cx="52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6D04A436-F365-446F-B487-FFA537543C98}"/>
              </a:ext>
            </a:extLst>
          </p:cNvPr>
          <p:cNvSpPr/>
          <p:nvPr userDrawn="1"/>
        </p:nvSpPr>
        <p:spPr>
          <a:xfrm>
            <a:off x="631" y="4770113"/>
            <a:ext cx="6096000" cy="2087887"/>
          </a:xfrm>
          <a:prstGeom prst="rect">
            <a:avLst/>
          </a:prstGeom>
          <a:gradFill>
            <a:gsLst>
              <a:gs pos="0">
                <a:srgbClr val="E4002B"/>
              </a:gs>
              <a:gs pos="100000">
                <a:srgbClr val="EE394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Tijdelijke aanduiding voor afbeelding 7">
            <a:extLst>
              <a:ext uri="{FF2B5EF4-FFF2-40B4-BE49-F238E27FC236}">
                <a16:creationId xmlns:a16="http://schemas.microsoft.com/office/drawing/2014/main" id="{6FECD2C2-269A-4263-ACB8-F9D4F8F8C52F}"/>
              </a:ext>
            </a:extLst>
          </p:cNvPr>
          <p:cNvSpPr>
            <a:spLocks noGrp="1"/>
          </p:cNvSpPr>
          <p:nvPr>
            <p:ph type="pic" sz="quarter" idx="14"/>
          </p:nvPr>
        </p:nvSpPr>
        <p:spPr>
          <a:xfrm>
            <a:off x="631" y="0"/>
            <a:ext cx="6096000" cy="4770113"/>
          </a:xfrm>
          <a:prstGeom prst="rect">
            <a:avLst/>
          </a:prstGeom>
          <a:solidFill>
            <a:schemeClr val="accent6"/>
          </a:solidFill>
        </p:spPr>
        <p:txBody>
          <a:bodyPr/>
          <a:lstStyle/>
          <a:p>
            <a:endParaRPr lang="en-GB" noProof="0"/>
          </a:p>
        </p:txBody>
      </p:sp>
      <p:sp>
        <p:nvSpPr>
          <p:cNvPr id="15" name="Tijdelijke aanduiding voor inhoud 2">
            <a:extLst>
              <a:ext uri="{FF2B5EF4-FFF2-40B4-BE49-F238E27FC236}">
                <a16:creationId xmlns:a16="http://schemas.microsoft.com/office/drawing/2014/main" id="{CD9038D9-6A3A-4AC9-9569-4A340B1E03B4}"/>
              </a:ext>
            </a:extLst>
          </p:cNvPr>
          <p:cNvSpPr>
            <a:spLocks noGrp="1"/>
          </p:cNvSpPr>
          <p:nvPr>
            <p:ph idx="15" hasCustomPrompt="1"/>
          </p:nvPr>
        </p:nvSpPr>
        <p:spPr>
          <a:xfrm>
            <a:off x="509953" y="5153893"/>
            <a:ext cx="5224555" cy="1125969"/>
          </a:xfrm>
          <a:prstGeom prst="rect">
            <a:avLst/>
          </a:prstGeom>
        </p:spPr>
        <p:txBody>
          <a:bodyPr/>
          <a:lstStyle>
            <a:lvl1pPr marL="0" indent="0">
              <a:buNone/>
              <a:defRPr>
                <a:solidFill>
                  <a:schemeClr val="bg1"/>
                </a:solidFill>
              </a:defRPr>
            </a:lvl1pPr>
            <a:lvl2pPr marL="266700" indent="0">
              <a:buNone/>
              <a:defRPr>
                <a:solidFill>
                  <a:schemeClr val="bg1"/>
                </a:solidFill>
              </a:defRPr>
            </a:lvl2pPr>
            <a:lvl3pPr marL="541338" indent="0">
              <a:buFont typeface="Arial" panose="020B0604020202020204" pitchFamily="34" charset="0"/>
              <a:buNone/>
              <a:defRPr>
                <a:solidFill>
                  <a:schemeClr val="bg1"/>
                </a:solidFill>
              </a:defRPr>
            </a:lvl3pPr>
            <a:lvl4pPr marL="808038" indent="0">
              <a:buFont typeface="Arial" panose="020B0604020202020204" pitchFamily="34" charset="0"/>
              <a:buNone/>
              <a:defRPr>
                <a:solidFill>
                  <a:schemeClr val="bg1"/>
                </a:solidFill>
              </a:defRPr>
            </a:lvl4pPr>
            <a:lvl5pPr marL="1074738" indent="0">
              <a:buFont typeface="Arial" panose="020B0604020202020204" pitchFamily="34" charset="0"/>
              <a:buNone/>
              <a:defRPr>
                <a:solidFill>
                  <a:schemeClr val="bg1"/>
                </a:solidFill>
              </a:defRPr>
            </a:lvl5pPr>
          </a:lstStyle>
          <a:p>
            <a:pPr lvl="0"/>
            <a:r>
              <a:rPr lang="en-GB" noProof="0" dirty="0"/>
              <a:t>Click to add text</a:t>
            </a:r>
          </a:p>
        </p:txBody>
      </p:sp>
      <p:pic>
        <p:nvPicPr>
          <p:cNvPr id="16" name="Graphic 15" hidden="1">
            <a:extLst>
              <a:ext uri="{FF2B5EF4-FFF2-40B4-BE49-F238E27FC236}">
                <a16:creationId xmlns:a16="http://schemas.microsoft.com/office/drawing/2014/main" id="{E91AFACE-288E-4FEB-9ED8-1C63416EAC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0716" y="6400135"/>
            <a:ext cx="1086357" cy="324000"/>
          </a:xfrm>
          <a:prstGeom prst="rect">
            <a:avLst/>
          </a:prstGeom>
        </p:spPr>
      </p:pic>
      <p:sp>
        <p:nvSpPr>
          <p:cNvPr id="18" name="Tijdelijke aanduiding voor tekst 7">
            <a:extLst>
              <a:ext uri="{FF2B5EF4-FFF2-40B4-BE49-F238E27FC236}">
                <a16:creationId xmlns:a16="http://schemas.microsoft.com/office/drawing/2014/main" id="{C565C42F-6470-4CD8-8969-AB03EDACC019}"/>
              </a:ext>
            </a:extLst>
          </p:cNvPr>
          <p:cNvSpPr>
            <a:spLocks noGrp="1"/>
          </p:cNvSpPr>
          <p:nvPr>
            <p:ph type="body" sz="quarter" idx="19"/>
          </p:nvPr>
        </p:nvSpPr>
        <p:spPr>
          <a:xfrm>
            <a:off x="6390336" y="1369589"/>
            <a:ext cx="5278079" cy="328738"/>
          </a:xfrm>
          <a:prstGeom prst="rect">
            <a:avLst/>
          </a:prstGeom>
        </p:spPr>
        <p:txBody>
          <a:bodyPr wrap="none"/>
          <a:lstStyle>
            <a:lvl1pPr marL="0" indent="0">
              <a:buNone/>
              <a:defRPr sz="1600" cap="all" baseline="0">
                <a:solidFill>
                  <a:schemeClr val="accent1"/>
                </a:solidFill>
              </a:defRPr>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dirty="0"/>
          </a:p>
        </p:txBody>
      </p:sp>
      <p:sp>
        <p:nvSpPr>
          <p:cNvPr id="17" name="Tekst linksboven">
            <a:extLst>
              <a:ext uri="{FF2B5EF4-FFF2-40B4-BE49-F238E27FC236}">
                <a16:creationId xmlns:a16="http://schemas.microsoft.com/office/drawing/2014/main" id="{066A2099-B3DC-4EA4-B7FC-5C0F39785188}"/>
              </a:ext>
            </a:extLst>
          </p:cNvPr>
          <p:cNvSpPr>
            <a:spLocks noGrp="1"/>
          </p:cNvSpPr>
          <p:nvPr>
            <p:ph type="body" sz="quarter" idx="13"/>
          </p:nvPr>
        </p:nvSpPr>
        <p:spPr>
          <a:xfrm>
            <a:off x="6397297" y="505558"/>
            <a:ext cx="5278079" cy="406216"/>
          </a:xfrm>
          <a:prstGeom prst="rect">
            <a:avLst/>
          </a:prstGeom>
        </p:spPr>
        <p:txBody>
          <a:bodyPr wrap="none"/>
          <a:lstStyle>
            <a:lvl1pPr marL="0" indent="0">
              <a:buNone/>
              <a:defRPr sz="1000" cap="all" baseline="0"/>
            </a:lvl1pPr>
            <a:lvl2pPr>
              <a:defRPr sz="1100" cap="all" baseline="0"/>
            </a:lvl2pPr>
            <a:lvl3pPr marL="171450" indent="-171450">
              <a:buFont typeface="Arial" panose="020B0604020202020204" pitchFamily="34" charset="0"/>
              <a:buChar char="•"/>
              <a:defRPr sz="1100" cap="all" baseline="0"/>
            </a:lvl3pPr>
            <a:lvl4pPr marL="171450" indent="-171450">
              <a:buFont typeface="Arial" panose="020B0604020202020204" pitchFamily="34" charset="0"/>
              <a:buChar char="•"/>
              <a:defRPr sz="1100" cap="all" baseline="0"/>
            </a:lvl4pPr>
            <a:lvl5pPr>
              <a:buFont typeface="Arial" panose="020B0604020202020204" pitchFamily="34" charset="0"/>
              <a:buChar char="•"/>
              <a:defRPr sz="1100" cap="all" baseline="0"/>
            </a:lvl5pPr>
          </a:lstStyle>
          <a:p>
            <a:pPr lvl="0"/>
            <a:endParaRPr lang="en-GB" noProof="0"/>
          </a:p>
        </p:txBody>
      </p:sp>
      <p:sp>
        <p:nvSpPr>
          <p:cNvPr id="19" name="Tijdelijke aanduiding voor inhoud 2">
            <a:extLst>
              <a:ext uri="{FF2B5EF4-FFF2-40B4-BE49-F238E27FC236}">
                <a16:creationId xmlns:a16="http://schemas.microsoft.com/office/drawing/2014/main" id="{477F1355-53A7-4144-8F18-E5160AA5D1B2}"/>
              </a:ext>
            </a:extLst>
          </p:cNvPr>
          <p:cNvSpPr>
            <a:spLocks noGrp="1"/>
          </p:cNvSpPr>
          <p:nvPr>
            <p:ph idx="1" hasCustomPrompt="1"/>
          </p:nvPr>
        </p:nvSpPr>
        <p:spPr>
          <a:xfrm>
            <a:off x="6383376" y="2819400"/>
            <a:ext cx="5292000" cy="3225313"/>
          </a:xfrm>
          <a:prstGeom prst="rect">
            <a:avLst/>
          </a:prstGeom>
        </p:spPr>
        <p:txBody>
          <a:bodyPr/>
          <a:lstStyle>
            <a:lvl1pPr marL="285750" indent="-285750">
              <a:buFont typeface="Arial" panose="020B0604020202020204" pitchFamily="34" charset="0"/>
              <a:buChar char="•"/>
              <a:defRPr>
                <a:solidFill>
                  <a:schemeClr val="accent6">
                    <a:lumMod val="75000"/>
                  </a:schemeClr>
                </a:solidFill>
              </a:defRPr>
            </a:lvl1pPr>
            <a:lvl2pPr marL="438150" indent="-171450">
              <a:buFont typeface="Arial" panose="020B0604020202020204" pitchFamily="34" charset="0"/>
              <a:buChar char="•"/>
              <a:defRPr>
                <a:solidFill>
                  <a:schemeClr val="accent6">
                    <a:lumMod val="75000"/>
                  </a:schemeClr>
                </a:solidFill>
              </a:defRPr>
            </a:lvl2pPr>
            <a:lvl3pPr marL="712788" indent="-171450">
              <a:buFont typeface="Arial" panose="020B0604020202020204" pitchFamily="34" charset="0"/>
              <a:buChar char="•"/>
              <a:defRPr>
                <a:solidFill>
                  <a:schemeClr val="accent6">
                    <a:lumMod val="75000"/>
                  </a:schemeClr>
                </a:solidFill>
              </a:defRPr>
            </a:lvl3pPr>
            <a:lvl4pPr marL="0" indent="0">
              <a:buFont typeface="Arial" panose="020B0604020202020204" pitchFamily="34" charset="0"/>
              <a:buNone/>
              <a:defRPr>
                <a:solidFill>
                  <a:schemeClr val="accent6">
                    <a:lumMod val="75000"/>
                  </a:schemeClr>
                </a:solidFill>
              </a:defRPr>
            </a:lvl4pPr>
            <a:lvl5pPr marL="0" indent="0">
              <a:buFont typeface="Arial" panose="020B0604020202020204" pitchFamily="34" charset="0"/>
              <a:buNone/>
              <a:defRPr>
                <a:solidFill>
                  <a:schemeClr val="accent1"/>
                </a:solidFill>
              </a:defRPr>
            </a:lvl5pPr>
            <a:lvl6pPr>
              <a:defRPr>
                <a:solidFill>
                  <a:schemeClr val="accent6"/>
                </a:solidFill>
              </a:defRPr>
            </a:lvl6pPr>
            <a:lvl7pPr>
              <a:defRPr>
                <a:solidFill>
                  <a:schemeClr val="accent6"/>
                </a:solidFill>
              </a:defRPr>
            </a:lvl7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a:extLst>
              <a:ext uri="{FF2B5EF4-FFF2-40B4-BE49-F238E27FC236}">
                <a16:creationId xmlns:a16="http://schemas.microsoft.com/office/drawing/2014/main" id="{36B29209-3DFA-4B7B-B579-86C2517E023C}"/>
              </a:ext>
            </a:extLst>
          </p:cNvPr>
          <p:cNvSpPr>
            <a:spLocks noGrp="1"/>
          </p:cNvSpPr>
          <p:nvPr>
            <p:ph type="dt" sz="half" idx="20"/>
          </p:nvPr>
        </p:nvSpPr>
        <p:spPr/>
        <p:txBody>
          <a:bodyPr/>
          <a:lstStyle/>
          <a:p>
            <a:fld id="{AA1CCFE4-9F98-4647-BDD4-3FE0A460ECDA}" type="datetime1">
              <a:rPr lang="en-GB" noProof="0" smtClean="0"/>
              <a:t>16/03/2023</a:t>
            </a:fld>
            <a:endParaRPr lang="en-GB" noProof="0"/>
          </a:p>
        </p:txBody>
      </p:sp>
      <p:sp>
        <p:nvSpPr>
          <p:cNvPr id="5" name="Footer Placeholder 4">
            <a:extLst>
              <a:ext uri="{FF2B5EF4-FFF2-40B4-BE49-F238E27FC236}">
                <a16:creationId xmlns:a16="http://schemas.microsoft.com/office/drawing/2014/main" id="{EA1252AC-ED9E-4A1A-8873-976C8A8074B3}"/>
              </a:ext>
            </a:extLst>
          </p:cNvPr>
          <p:cNvSpPr>
            <a:spLocks noGrp="1"/>
          </p:cNvSpPr>
          <p:nvPr>
            <p:ph type="ftr" sz="quarter" idx="21"/>
          </p:nvPr>
        </p:nvSpPr>
        <p:spPr/>
        <p:txBody>
          <a:bodyPr/>
          <a:lstStyle>
            <a:lvl1pPr>
              <a:defRPr>
                <a:solidFill>
                  <a:schemeClr val="bg1"/>
                </a:solidFill>
              </a:defRPr>
            </a:lvl1pPr>
          </a:lstStyle>
          <a:p>
            <a:r>
              <a:rPr lang="en-GB" noProof="0"/>
              <a:t>Universal Electronics - Confidential</a:t>
            </a:r>
          </a:p>
        </p:txBody>
      </p:sp>
      <p:sp>
        <p:nvSpPr>
          <p:cNvPr id="6" name="Slide Number Placeholder 5">
            <a:extLst>
              <a:ext uri="{FF2B5EF4-FFF2-40B4-BE49-F238E27FC236}">
                <a16:creationId xmlns:a16="http://schemas.microsoft.com/office/drawing/2014/main" id="{070F9564-AB27-4A93-8616-0FD6F6352C78}"/>
              </a:ext>
            </a:extLst>
          </p:cNvPr>
          <p:cNvSpPr>
            <a:spLocks noGrp="1"/>
          </p:cNvSpPr>
          <p:nvPr>
            <p:ph type="sldNum" sz="quarter" idx="22"/>
          </p:nvPr>
        </p:nvSpPr>
        <p:spPr/>
        <p:txBody>
          <a:bodyPr/>
          <a:lstStyle/>
          <a:p>
            <a:fld id="{BACF24D8-7A14-49E4-BE01-BCC803DF4CF0}" type="slidenum">
              <a:rPr lang="en-GB" noProof="0" smtClean="0"/>
              <a:pPr/>
              <a:t>‹#›</a:t>
            </a:fld>
            <a:endParaRPr lang="en-GB" noProof="0"/>
          </a:p>
        </p:txBody>
      </p:sp>
    </p:spTree>
    <p:extLst>
      <p:ext uri="{BB962C8B-B14F-4D97-AF65-F5344CB8AC3E}">
        <p14:creationId xmlns:p14="http://schemas.microsoft.com/office/powerpoint/2010/main" val="556353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8E03889-2D33-4FF1-9587-EE3F24C152E5}"/>
              </a:ext>
            </a:extLst>
          </p:cNvPr>
          <p:cNvSpPr>
            <a:spLocks noGrp="1"/>
          </p:cNvSpPr>
          <p:nvPr>
            <p:ph type="title"/>
          </p:nvPr>
        </p:nvSpPr>
        <p:spPr>
          <a:xfrm>
            <a:off x="509954" y="1292469"/>
            <a:ext cx="9900000" cy="627612"/>
          </a:xfrm>
          <a:prstGeom prst="rect">
            <a:avLst/>
          </a:prstGeom>
        </p:spPr>
        <p:txBody>
          <a:bodyPr vert="horz" lIns="0" tIns="45720" rIns="91440" bIns="45720" rtlCol="0" anchor="ctr">
            <a:noAutofit/>
          </a:bodyPr>
          <a:lstStyle/>
          <a:p>
            <a:endParaRPr lang="nl-NL" dirty="0"/>
          </a:p>
        </p:txBody>
      </p:sp>
      <p:sp>
        <p:nvSpPr>
          <p:cNvPr id="4" name="Tijdelijke aanduiding voor datum 3">
            <a:extLst>
              <a:ext uri="{FF2B5EF4-FFF2-40B4-BE49-F238E27FC236}">
                <a16:creationId xmlns:a16="http://schemas.microsoft.com/office/drawing/2014/main" id="{31BE079F-1E54-4048-ACFE-B218E4944460}"/>
              </a:ext>
            </a:extLst>
          </p:cNvPr>
          <p:cNvSpPr>
            <a:spLocks noGrp="1"/>
          </p:cNvSpPr>
          <p:nvPr>
            <p:ph type="dt" sz="half" idx="2"/>
          </p:nvPr>
        </p:nvSpPr>
        <p:spPr>
          <a:xfrm>
            <a:off x="509954" y="6955879"/>
            <a:ext cx="2743200" cy="365125"/>
          </a:xfrm>
          <a:prstGeom prst="rect">
            <a:avLst/>
          </a:prstGeom>
        </p:spPr>
        <p:txBody>
          <a:bodyPr vert="horz" lIns="0" tIns="45720" rIns="91440" bIns="45720" rtlCol="0" anchor="ctr"/>
          <a:lstStyle>
            <a:lvl1pPr algn="l">
              <a:defRPr sz="1000">
                <a:solidFill>
                  <a:schemeClr val="tx1">
                    <a:tint val="75000"/>
                  </a:schemeClr>
                </a:solidFill>
              </a:defRPr>
            </a:lvl1pPr>
          </a:lstStyle>
          <a:p>
            <a:fld id="{E230E92D-34FB-40E5-AD98-831A2F842C80}" type="datetime1">
              <a:rPr lang="en-GB" smtClean="0"/>
              <a:t>16/03/2023</a:t>
            </a:fld>
            <a:endParaRPr lang="nl-NL"/>
          </a:p>
        </p:txBody>
      </p:sp>
      <p:sp>
        <p:nvSpPr>
          <p:cNvPr id="5" name="Tijdelijke aanduiding voor voettekst 4">
            <a:extLst>
              <a:ext uri="{FF2B5EF4-FFF2-40B4-BE49-F238E27FC236}">
                <a16:creationId xmlns:a16="http://schemas.microsoft.com/office/drawing/2014/main" id="{C150EA78-5A91-4911-9DE0-BB6804F5585B}"/>
              </a:ext>
            </a:extLst>
          </p:cNvPr>
          <p:cNvSpPr>
            <a:spLocks noGrp="1"/>
          </p:cNvSpPr>
          <p:nvPr>
            <p:ph type="ftr" sz="quarter" idx="3"/>
          </p:nvPr>
        </p:nvSpPr>
        <p:spPr>
          <a:xfrm>
            <a:off x="509954" y="6409015"/>
            <a:ext cx="5292000" cy="365125"/>
          </a:xfrm>
          <a:prstGeom prst="rect">
            <a:avLst/>
          </a:prstGeom>
        </p:spPr>
        <p:txBody>
          <a:bodyPr vert="horz" lIns="0" tIns="45720" rIns="91440" bIns="45720" rtlCol="0" anchor="ctr"/>
          <a:lstStyle>
            <a:lvl1pPr algn="l">
              <a:defRPr sz="1000">
                <a:solidFill>
                  <a:schemeClr val="tx1">
                    <a:tint val="75000"/>
                  </a:schemeClr>
                </a:solidFill>
              </a:defRPr>
            </a:lvl1pPr>
          </a:lstStyle>
          <a:p>
            <a:r>
              <a:rPr lang="en-US"/>
              <a:t>Universal Electronics - Confidential</a:t>
            </a:r>
            <a:endParaRPr lang="nl-NL" dirty="0"/>
          </a:p>
        </p:txBody>
      </p:sp>
      <p:sp>
        <p:nvSpPr>
          <p:cNvPr id="6" name="Tijdelijke aanduiding voor dianummer 5">
            <a:extLst>
              <a:ext uri="{FF2B5EF4-FFF2-40B4-BE49-F238E27FC236}">
                <a16:creationId xmlns:a16="http://schemas.microsoft.com/office/drawing/2014/main" id="{54A3D091-D312-4724-9342-6EF0CC1AF055}"/>
              </a:ext>
            </a:extLst>
          </p:cNvPr>
          <p:cNvSpPr>
            <a:spLocks noGrp="1"/>
          </p:cNvSpPr>
          <p:nvPr>
            <p:ph type="sldNum" sz="quarter" idx="4"/>
          </p:nvPr>
        </p:nvSpPr>
        <p:spPr>
          <a:xfrm>
            <a:off x="11750626" y="6409015"/>
            <a:ext cx="441374" cy="448985"/>
          </a:xfrm>
          <a:prstGeom prst="callout1">
            <a:avLst>
              <a:gd name="adj1" fmla="val -1616"/>
              <a:gd name="adj2" fmla="val 2025"/>
              <a:gd name="adj3" fmla="val 98922"/>
              <a:gd name="adj4" fmla="val 1375"/>
            </a:avLst>
          </a:prstGeom>
          <a:ln w="12700">
            <a:solidFill>
              <a:schemeClr val="tx1"/>
            </a:solidFill>
          </a:ln>
        </p:spPr>
        <p:txBody>
          <a:bodyPr vert="horz" lIns="91440" tIns="45720" rIns="91440" bIns="45720" rtlCol="0" anchor="ctr"/>
          <a:lstStyle>
            <a:lvl1pPr algn="ctr">
              <a:defRPr sz="1000">
                <a:solidFill>
                  <a:schemeClr val="tx1"/>
                </a:solidFill>
              </a:defRPr>
            </a:lvl1pPr>
          </a:lstStyle>
          <a:p>
            <a:fld id="{BACF24D8-7A14-49E4-BE01-BCC803DF4CF0}" type="slidenum">
              <a:rPr lang="nl-NL" smtClean="0"/>
              <a:pPr/>
              <a:t>‹#›</a:t>
            </a:fld>
            <a:endParaRPr lang="nl-NL" dirty="0"/>
          </a:p>
        </p:txBody>
      </p:sp>
      <p:pic>
        <p:nvPicPr>
          <p:cNvPr id="12" name="Graphic 11">
            <a:extLst>
              <a:ext uri="{FF2B5EF4-FFF2-40B4-BE49-F238E27FC236}">
                <a16:creationId xmlns:a16="http://schemas.microsoft.com/office/drawing/2014/main" id="{959D5BBB-7FE1-48F9-BE93-D04AF03B491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420716" y="6400135"/>
            <a:ext cx="1086357" cy="324000"/>
          </a:xfrm>
          <a:prstGeom prst="rect">
            <a:avLst/>
          </a:prstGeom>
        </p:spPr>
      </p:pic>
      <p:sp>
        <p:nvSpPr>
          <p:cNvPr id="7" name="Text Placeholder 6">
            <a:extLst>
              <a:ext uri="{FF2B5EF4-FFF2-40B4-BE49-F238E27FC236}">
                <a16:creationId xmlns:a16="http://schemas.microsoft.com/office/drawing/2014/main" id="{497C472C-92E1-4A3A-BD54-323C06FB3B13}"/>
              </a:ext>
            </a:extLst>
          </p:cNvPr>
          <p:cNvSpPr>
            <a:spLocks noGrp="1"/>
          </p:cNvSpPr>
          <p:nvPr>
            <p:ph type="body" idx="1"/>
          </p:nvPr>
        </p:nvSpPr>
        <p:spPr>
          <a:xfrm>
            <a:off x="502120" y="210182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2626427211"/>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704" r:id="rId3"/>
    <p:sldLayoutId id="2147483650" r:id="rId4"/>
    <p:sldLayoutId id="2147483657" r:id="rId5"/>
    <p:sldLayoutId id="2147483653" r:id="rId6"/>
    <p:sldLayoutId id="2147483651" r:id="rId7"/>
    <p:sldLayoutId id="2147483717" r:id="rId8"/>
    <p:sldLayoutId id="2147483682" r:id="rId9"/>
    <p:sldLayoutId id="2147483713" r:id="rId10"/>
    <p:sldLayoutId id="2147483714" r:id="rId11"/>
    <p:sldLayoutId id="2147483715" r:id="rId12"/>
    <p:sldLayoutId id="2147483703" r:id="rId13"/>
    <p:sldLayoutId id="2147483706" r:id="rId14"/>
    <p:sldLayoutId id="2147483716" r:id="rId15"/>
    <p:sldLayoutId id="2147483654" r:id="rId16"/>
    <p:sldLayoutId id="2147483673" r:id="rId17"/>
    <p:sldLayoutId id="2147483725" r:id="rId18"/>
    <p:sldLayoutId id="2147483726" r:id="rId19"/>
    <p:sldLayoutId id="2147483727" r:id="rId20"/>
    <p:sldLayoutId id="2147483728" r:id="rId21"/>
    <p:sldLayoutId id="2147483729" r:id="rId22"/>
    <p:sldLayoutId id="2147483730" r:id="rId23"/>
    <p:sldLayoutId id="2147483731" r:id="rId24"/>
  </p:sldLayoutIdLs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536575" indent="-317500" algn="l" defTabSz="914400" rtl="0" eaLnBrk="1" latinLnBrk="0" hangingPunct="1">
        <a:lnSpc>
          <a:spcPct val="130000"/>
        </a:lnSpc>
        <a:spcBef>
          <a:spcPts val="0"/>
        </a:spcBef>
        <a:buSzPct val="90000"/>
        <a:buFont typeface="Arial" panose="020B0604020202020204" pitchFamily="34" charset="0"/>
        <a:buChar char="•"/>
        <a:defRPr sz="1600" kern="1200">
          <a:solidFill>
            <a:schemeClr val="tx1"/>
          </a:solidFill>
          <a:latin typeface="+mn-lt"/>
          <a:ea typeface="+mn-ea"/>
          <a:cs typeface="+mn-cs"/>
        </a:defRPr>
      </a:lvl1pPr>
      <a:lvl2pPr marL="715963" indent="-179388" algn="l" defTabSz="914400" rtl="0" eaLnBrk="1" latinLnBrk="0" hangingPunct="1">
        <a:lnSpc>
          <a:spcPct val="130000"/>
        </a:lnSpc>
        <a:spcBef>
          <a:spcPts val="0"/>
        </a:spcBef>
        <a:buSzPct val="90000"/>
        <a:buFont typeface="Arial" panose="020B0604020202020204" pitchFamily="34" charset="0"/>
        <a:buChar char="•"/>
        <a:defRPr sz="1200" kern="1200">
          <a:solidFill>
            <a:schemeClr val="tx1"/>
          </a:solidFill>
          <a:latin typeface="+mn-lt"/>
          <a:ea typeface="+mn-ea"/>
          <a:cs typeface="+mn-cs"/>
        </a:defRPr>
      </a:lvl2pPr>
      <a:lvl3pPr marL="898525" indent="-182563" algn="l" defTabSz="914400" rtl="0" eaLnBrk="1" latinLnBrk="0" hangingPunct="1">
        <a:lnSpc>
          <a:spcPct val="130000"/>
        </a:lnSpc>
        <a:spcBef>
          <a:spcPts val="0"/>
        </a:spcBef>
        <a:buFont typeface="Arial" panose="020B0604020202020204" pitchFamily="34" charset="0"/>
        <a:buChar char="•"/>
        <a:tabLst>
          <a:tab pos="1255713" algn="l"/>
        </a:tabLst>
        <a:defRPr sz="1200" kern="1200">
          <a:solidFill>
            <a:schemeClr val="tx1"/>
          </a:solidFill>
          <a:latin typeface="+mn-lt"/>
          <a:ea typeface="+mn-ea"/>
          <a:cs typeface="+mn-cs"/>
        </a:defRPr>
      </a:lvl3pPr>
      <a:lvl4pPr marL="0" indent="0" algn="l" defTabSz="914400" rtl="0" eaLnBrk="1" latinLnBrk="0" hangingPunct="1">
        <a:lnSpc>
          <a:spcPct val="130000"/>
        </a:lnSpc>
        <a:spcBef>
          <a:spcPts val="0"/>
        </a:spcBef>
        <a:buFontTx/>
        <a:buNone/>
        <a:defRPr sz="1600" kern="1200">
          <a:solidFill>
            <a:schemeClr val="tx1"/>
          </a:solidFill>
          <a:latin typeface="+mn-lt"/>
          <a:ea typeface="+mn-ea"/>
          <a:cs typeface="+mn-cs"/>
        </a:defRPr>
      </a:lvl4pPr>
      <a:lvl5pPr marL="0" indent="0" algn="l" defTabSz="914400" rtl="0" eaLnBrk="1" latinLnBrk="0" hangingPunct="1">
        <a:lnSpc>
          <a:spcPct val="130000"/>
        </a:lnSpc>
        <a:spcBef>
          <a:spcPts val="0"/>
        </a:spcBef>
        <a:buFont typeface="+mj-lt"/>
        <a:buNone/>
        <a:defRPr sz="1800" kern="1200">
          <a:solidFill>
            <a:schemeClr val="accent1"/>
          </a:solidFill>
          <a:latin typeface="+mn-lt"/>
          <a:ea typeface="+mn-ea"/>
          <a:cs typeface="+mn-cs"/>
        </a:defRPr>
      </a:lvl5pPr>
      <a:lvl6pPr marL="536400" indent="-316800" algn="l" defTabSz="914400" rtl="0" eaLnBrk="1" latinLnBrk="0" hangingPunct="1">
        <a:lnSpc>
          <a:spcPct val="130000"/>
        </a:lnSpc>
        <a:spcBef>
          <a:spcPts val="0"/>
        </a:spcBef>
        <a:buFont typeface="+mj-lt"/>
        <a:buAutoNum type="arabicPeriod"/>
        <a:defRPr sz="1600" kern="1200">
          <a:solidFill>
            <a:schemeClr val="tx1"/>
          </a:solidFill>
          <a:latin typeface="+mn-lt"/>
          <a:ea typeface="+mn-ea"/>
          <a:cs typeface="+mn-cs"/>
        </a:defRPr>
      </a:lvl6pPr>
      <a:lvl7pPr marL="716400" indent="-180000" algn="l" defTabSz="914400" rtl="0" eaLnBrk="1" latinLnBrk="0" hangingPunct="1">
        <a:lnSpc>
          <a:spcPct val="130000"/>
        </a:lnSpc>
        <a:spcBef>
          <a:spcPts val="0"/>
        </a:spcBef>
        <a:buFont typeface="+mj-lt"/>
        <a:buAutoNum type="alphaLcPeriod"/>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image" Target="../media/image28.png"/><Relationship Id="rId10"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29.png"/><Relationship Id="rId5" Type="http://schemas.openxmlformats.org/officeDocument/2006/relationships/image" Target="../media/image34.png"/><Relationship Id="rId10" Type="http://schemas.openxmlformats.org/officeDocument/2006/relationships/image" Target="../media/image27.png"/><Relationship Id="rId4" Type="http://schemas.openxmlformats.org/officeDocument/2006/relationships/image" Target="../media/image33.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37.jpg"/><Relationship Id="rId4" Type="http://schemas.openxmlformats.org/officeDocument/2006/relationships/image" Target="../media/image36.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3.xml"/><Relationship Id="rId1" Type="http://schemas.openxmlformats.org/officeDocument/2006/relationships/customXml" Target="../../customXml/item6.xml"/><Relationship Id="rId5" Type="http://schemas.openxmlformats.org/officeDocument/2006/relationships/image" Target="../media/image20.bin"/><Relationship Id="rId4"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7.xml"/><Relationship Id="rId1" Type="http://schemas.openxmlformats.org/officeDocument/2006/relationships/customXml" Target="../../customXml/item11.xml"/><Relationship Id="rId6" Type="http://schemas.openxmlformats.org/officeDocument/2006/relationships/image" Target="../media/image22.bin"/><Relationship Id="rId5" Type="http://schemas.openxmlformats.org/officeDocument/2006/relationships/image" Target="../media/image21.bin"/><Relationship Id="rId4"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10.xml"/><Relationship Id="rId1" Type="http://schemas.openxmlformats.org/officeDocument/2006/relationships/customXml" Target="../../customXml/item1.xml"/><Relationship Id="rId5" Type="http://schemas.openxmlformats.org/officeDocument/2006/relationships/image" Target="../media/image23.bin"/><Relationship Id="rId4"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ustomXml" Target="../../customXml/item5.xml"/><Relationship Id="rId1" Type="http://schemas.openxmlformats.org/officeDocument/2006/relationships/customXml" Target="../../customXml/item2.xml"/><Relationship Id="rId5" Type="http://schemas.openxmlformats.org/officeDocument/2006/relationships/image" Target="../media/image24.bin"/><Relationship Id="rId4"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ustomXml" Target="../../customXml/item13.xml"/><Relationship Id="rId1" Type="http://schemas.openxmlformats.org/officeDocument/2006/relationships/customXml" Target="../../customXml/item9.xml"/><Relationship Id="rId5" Type="http://schemas.openxmlformats.org/officeDocument/2006/relationships/image" Target="../media/image25.jpeg"/><Relationship Id="rId4"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4E3832-F13E-8A61-0423-484A701642B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F4D41CF5-B552-E6E3-1C4D-07F6E8C6A200}"/>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D8916F0B-B9C2-F1FA-F4D6-8B25DE32BE98}"/>
              </a:ext>
            </a:extLst>
          </p:cNvPr>
          <p:cNvSpPr>
            <a:spLocks noGrp="1"/>
          </p:cNvSpPr>
          <p:nvPr>
            <p:ph type="ftr" sz="quarter" idx="15"/>
          </p:nvPr>
        </p:nvSpPr>
        <p:spPr/>
        <p:txBody>
          <a:bodyPr/>
          <a:lstStyle/>
          <a:p>
            <a:r>
              <a:rPr lang="en-GB" noProof="0"/>
              <a:t>Universal Electronics - Confidential</a:t>
            </a:r>
          </a:p>
        </p:txBody>
      </p:sp>
      <p:sp>
        <p:nvSpPr>
          <p:cNvPr id="5" name="Slide Number Placeholder 4">
            <a:extLst>
              <a:ext uri="{FF2B5EF4-FFF2-40B4-BE49-F238E27FC236}">
                <a16:creationId xmlns:a16="http://schemas.microsoft.com/office/drawing/2014/main" id="{909C4C06-37A5-E2A1-60D1-CABC9EBD03BF}"/>
              </a:ext>
            </a:extLst>
          </p:cNvPr>
          <p:cNvSpPr>
            <a:spLocks noGrp="1"/>
          </p:cNvSpPr>
          <p:nvPr>
            <p:ph type="sldNum" sz="quarter" idx="16"/>
          </p:nvPr>
        </p:nvSpPr>
        <p:spPr/>
        <p:txBody>
          <a:bodyPr/>
          <a:lstStyle/>
          <a:p>
            <a:fld id="{BACF24D8-7A14-49E4-BE01-BCC803DF4CF0}" type="slidenum">
              <a:rPr lang="en-GB" noProof="0" smtClean="0"/>
              <a:pPr/>
              <a:t>1</a:t>
            </a:fld>
            <a:endParaRPr lang="en-GB" noProof="0"/>
          </a:p>
        </p:txBody>
      </p:sp>
      <p:sp>
        <p:nvSpPr>
          <p:cNvPr id="6" name="Text Placeholder 5">
            <a:extLst>
              <a:ext uri="{FF2B5EF4-FFF2-40B4-BE49-F238E27FC236}">
                <a16:creationId xmlns:a16="http://schemas.microsoft.com/office/drawing/2014/main" id="{F8DBF8A5-8C13-EE76-0879-2F38D0246D86}"/>
              </a:ext>
            </a:extLst>
          </p:cNvPr>
          <p:cNvSpPr>
            <a:spLocks noGrp="1"/>
          </p:cNvSpPr>
          <p:nvPr>
            <p:ph type="body" sz="quarter" idx="13"/>
          </p:nvPr>
        </p:nvSpPr>
        <p:spPr/>
        <p:txBody>
          <a:bodyPr/>
          <a:lstStyle/>
          <a:p>
            <a:endParaRPr lang="en-US"/>
          </a:p>
        </p:txBody>
      </p:sp>
      <p:pic>
        <p:nvPicPr>
          <p:cNvPr id="8" name="Picture 4" descr="TiVo Stream 4K | Make your favorite apps feel like TV">
            <a:extLst>
              <a:ext uri="{FF2B5EF4-FFF2-40B4-BE49-F238E27FC236}">
                <a16:creationId xmlns:a16="http://schemas.microsoft.com/office/drawing/2014/main" id="{2D230EFE-DBF6-9838-AC2E-02B726E73C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890" r="-47" b="6587"/>
          <a:stretch/>
        </p:blipFill>
        <p:spPr bwMode="auto">
          <a:xfrm>
            <a:off x="-1" y="0"/>
            <a:ext cx="696641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 picture containing text&#10;&#10;Description automatically generated">
            <a:extLst>
              <a:ext uri="{FF2B5EF4-FFF2-40B4-BE49-F238E27FC236}">
                <a16:creationId xmlns:a16="http://schemas.microsoft.com/office/drawing/2014/main" id="{84EBCF44-2FA0-6ADF-36BE-2880FDBD7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7553" y="1169332"/>
            <a:ext cx="3298653" cy="97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417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E0F04DE-A367-45AB-B7B9-786D301C4891}"/>
              </a:ext>
            </a:extLst>
          </p:cNvPr>
          <p:cNvSpPr>
            <a:spLocks noGrp="1"/>
          </p:cNvSpPr>
          <p:nvPr>
            <p:ph type="title"/>
          </p:nvPr>
        </p:nvSpPr>
        <p:spPr/>
        <p:txBody>
          <a:bodyPr/>
          <a:lstStyle/>
          <a:p>
            <a:r>
              <a:rPr lang="en-US" dirty="0"/>
              <a:t>TiVo S6Z Voice Backlit</a:t>
            </a:r>
            <a:endParaRPr lang="LID4096" dirty="0"/>
          </a:p>
        </p:txBody>
      </p:sp>
      <p:sp>
        <p:nvSpPr>
          <p:cNvPr id="13" name="Text Placeholder 12">
            <a:extLst>
              <a:ext uri="{FF2B5EF4-FFF2-40B4-BE49-F238E27FC236}">
                <a16:creationId xmlns:a16="http://schemas.microsoft.com/office/drawing/2014/main" id="{4E1040C0-D558-4ED2-AC6F-82166EF29E2D}"/>
              </a:ext>
            </a:extLst>
          </p:cNvPr>
          <p:cNvSpPr>
            <a:spLocks noGrp="1"/>
          </p:cNvSpPr>
          <p:nvPr>
            <p:ph type="body" sz="quarter" idx="19"/>
          </p:nvPr>
        </p:nvSpPr>
        <p:spPr/>
        <p:txBody>
          <a:bodyPr>
            <a:normAutofit fontScale="92500" lnSpcReduction="20000"/>
          </a:bodyPr>
          <a:lstStyle/>
          <a:p>
            <a:r>
              <a:rPr lang="en-US" dirty="0"/>
              <a:t>TiVo Remote Control</a:t>
            </a:r>
            <a:endParaRPr lang="LID4096" dirty="0"/>
          </a:p>
        </p:txBody>
      </p:sp>
      <p:sp>
        <p:nvSpPr>
          <p:cNvPr id="10" name="Text Placeholder 9">
            <a:extLst>
              <a:ext uri="{FF2B5EF4-FFF2-40B4-BE49-F238E27FC236}">
                <a16:creationId xmlns:a16="http://schemas.microsoft.com/office/drawing/2014/main" id="{FEC1C731-7A96-41F3-B95E-1B23719FA428}"/>
              </a:ext>
            </a:extLst>
          </p:cNvPr>
          <p:cNvSpPr>
            <a:spLocks noGrp="1"/>
          </p:cNvSpPr>
          <p:nvPr>
            <p:ph type="body" sz="quarter" idx="13"/>
          </p:nvPr>
        </p:nvSpPr>
        <p:spPr/>
        <p:txBody>
          <a:bodyPr/>
          <a:lstStyle/>
          <a:p>
            <a:r>
              <a:rPr lang="en-US" dirty="0"/>
              <a:t>Video Service Providers – Standard Products</a:t>
            </a:r>
            <a:endParaRPr lang="LID4096" dirty="0"/>
          </a:p>
        </p:txBody>
      </p:sp>
      <p:sp>
        <p:nvSpPr>
          <p:cNvPr id="23" name="Content Placeholder 22">
            <a:extLst>
              <a:ext uri="{FF2B5EF4-FFF2-40B4-BE49-F238E27FC236}">
                <a16:creationId xmlns:a16="http://schemas.microsoft.com/office/drawing/2014/main" id="{8C5EB553-7FC9-46CE-9474-0129B3A192BD}"/>
              </a:ext>
            </a:extLst>
          </p:cNvPr>
          <p:cNvSpPr>
            <a:spLocks noGrp="1"/>
          </p:cNvSpPr>
          <p:nvPr>
            <p:ph idx="1"/>
          </p:nvPr>
        </p:nvSpPr>
        <p:spPr/>
        <p:txBody>
          <a:bodyPr>
            <a:noAutofit/>
          </a:bodyPr>
          <a:lstStyle/>
          <a:p>
            <a:pPr marL="0" indent="0">
              <a:buNone/>
            </a:pPr>
            <a:r>
              <a:rPr lang="en-GB" sz="1400" b="0" i="0" dirty="0">
                <a:solidFill>
                  <a:schemeClr val="tx1"/>
                </a:solidFill>
                <a:effectLst/>
              </a:rPr>
              <a:t>The TiVo S6ZBL Voice Remote features a dedicated Netflix button for easy access to Netflix content. </a:t>
            </a:r>
          </a:p>
          <a:p>
            <a:pPr marL="0" indent="0">
              <a:buNone/>
            </a:pPr>
            <a:endParaRPr lang="en-GB" sz="1400" dirty="0">
              <a:solidFill>
                <a:schemeClr val="tx1"/>
              </a:solidFill>
            </a:endParaRPr>
          </a:p>
          <a:p>
            <a:pPr marL="0" indent="0">
              <a:buNone/>
            </a:pPr>
            <a:r>
              <a:rPr lang="en-US" sz="1400" dirty="0">
                <a:solidFill>
                  <a:schemeClr val="tx1"/>
                </a:solidFill>
              </a:rPr>
              <a:t>With integrated ZigBee™ RF4CE, the TiVo S6 Voice Backlit remote can control hidden RF-enabled set-top boxes including:</a:t>
            </a:r>
          </a:p>
          <a:p>
            <a:r>
              <a:rPr lang="en-US" sz="1400" dirty="0">
                <a:solidFill>
                  <a:schemeClr val="tx1"/>
                </a:solidFill>
              </a:rPr>
              <a:t>Pace MG1 Gateway</a:t>
            </a:r>
          </a:p>
          <a:p>
            <a:r>
              <a:rPr lang="en-US" sz="1400" dirty="0">
                <a:solidFill>
                  <a:schemeClr val="tx1"/>
                </a:solidFill>
              </a:rPr>
              <a:t>Pace Mi3 Client </a:t>
            </a:r>
            <a:endParaRPr lang="LID4096" sz="1400" dirty="0">
              <a:solidFill>
                <a:schemeClr val="tx1"/>
              </a:solidFill>
            </a:endParaRPr>
          </a:p>
          <a:p>
            <a:pPr marL="0" indent="0">
              <a:buNone/>
            </a:pPr>
            <a:endParaRPr lang="en-GB" sz="1400" dirty="0">
              <a:solidFill>
                <a:schemeClr val="tx1"/>
              </a:solidFill>
            </a:endParaRPr>
          </a:p>
          <a:p>
            <a:pPr marL="0" indent="0">
              <a:buNone/>
            </a:pPr>
            <a:r>
              <a:rPr lang="en-GB" sz="1400" b="0" i="0" dirty="0">
                <a:solidFill>
                  <a:srgbClr val="231F20"/>
                </a:solidFill>
                <a:effectLst/>
              </a:rPr>
              <a:t>Use verbal commands to search for content or to tune to any network using Universal’s proven reliable voice remote control architecture.</a:t>
            </a:r>
            <a:r>
              <a:rPr lang="en-GB" sz="1400" dirty="0"/>
              <a:t> </a:t>
            </a:r>
            <a:endParaRPr lang="en-GB" sz="1400" dirty="0">
              <a:solidFill>
                <a:schemeClr val="tx1"/>
              </a:solidFill>
            </a:endParaRPr>
          </a:p>
        </p:txBody>
      </p:sp>
      <p:sp>
        <p:nvSpPr>
          <p:cNvPr id="2" name="Footer Placeholder 1">
            <a:extLst>
              <a:ext uri="{FF2B5EF4-FFF2-40B4-BE49-F238E27FC236}">
                <a16:creationId xmlns:a16="http://schemas.microsoft.com/office/drawing/2014/main" id="{621B00EC-EB18-4468-99E6-6F47E044E5BF}"/>
              </a:ext>
            </a:extLst>
          </p:cNvPr>
          <p:cNvSpPr>
            <a:spLocks noGrp="1"/>
          </p:cNvSpPr>
          <p:nvPr>
            <p:ph type="ftr" sz="quarter" idx="21"/>
          </p:nvPr>
        </p:nvSpPr>
        <p:spPr/>
        <p:txBody>
          <a:bodyPr/>
          <a:lstStyle/>
          <a:p>
            <a:r>
              <a:rPr lang="en-GB"/>
              <a:t>Universal Electronics - Confidential</a:t>
            </a:r>
            <a:endParaRPr lang="en-NL"/>
          </a:p>
        </p:txBody>
      </p:sp>
      <p:sp>
        <p:nvSpPr>
          <p:cNvPr id="3" name="Slide Number Placeholder 2">
            <a:extLst>
              <a:ext uri="{FF2B5EF4-FFF2-40B4-BE49-F238E27FC236}">
                <a16:creationId xmlns:a16="http://schemas.microsoft.com/office/drawing/2014/main" id="{C32CEE15-4D4F-4E6C-A37F-DF4D0C57B87D}"/>
              </a:ext>
            </a:extLst>
          </p:cNvPr>
          <p:cNvSpPr>
            <a:spLocks noGrp="1"/>
          </p:cNvSpPr>
          <p:nvPr>
            <p:ph type="sldNum" sz="quarter" idx="22"/>
          </p:nvPr>
        </p:nvSpPr>
        <p:spPr/>
        <p:txBody>
          <a:bodyPr/>
          <a:lstStyle/>
          <a:p>
            <a:fld id="{0BC9B2D7-F899-4427-BEA4-94BC64876344}" type="slidenum">
              <a:rPr lang="en-NL" smtClean="0"/>
              <a:pPr/>
              <a:t>10</a:t>
            </a:fld>
            <a:endParaRPr lang="en-NL"/>
          </a:p>
        </p:txBody>
      </p:sp>
      <p:pic>
        <p:nvPicPr>
          <p:cNvPr id="19" name="Picture 18">
            <a:extLst>
              <a:ext uri="{FF2B5EF4-FFF2-40B4-BE49-F238E27FC236}">
                <a16:creationId xmlns:a16="http://schemas.microsoft.com/office/drawing/2014/main" id="{E77164B2-CE0C-4F9C-ABD3-2334C4C56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933" y="222786"/>
            <a:ext cx="1294939" cy="4362855"/>
          </a:xfrm>
          <a:prstGeom prst="rect">
            <a:avLst/>
          </a:prstGeom>
        </p:spPr>
      </p:pic>
      <p:pic>
        <p:nvPicPr>
          <p:cNvPr id="22" name="Picture 21">
            <a:extLst>
              <a:ext uri="{FF2B5EF4-FFF2-40B4-BE49-F238E27FC236}">
                <a16:creationId xmlns:a16="http://schemas.microsoft.com/office/drawing/2014/main" id="{449B2549-8429-492A-9525-841462268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797" y="4884561"/>
            <a:ext cx="853998" cy="853998"/>
          </a:xfrm>
          <a:prstGeom prst="rect">
            <a:avLst/>
          </a:prstGeom>
        </p:spPr>
      </p:pic>
      <p:sp>
        <p:nvSpPr>
          <p:cNvPr id="25" name="TextBox 24">
            <a:extLst>
              <a:ext uri="{FF2B5EF4-FFF2-40B4-BE49-F238E27FC236}">
                <a16:creationId xmlns:a16="http://schemas.microsoft.com/office/drawing/2014/main" id="{82E40BAE-932E-4A57-804E-80CF66EDFDD6}"/>
              </a:ext>
            </a:extLst>
          </p:cNvPr>
          <p:cNvSpPr txBox="1"/>
          <p:nvPr/>
        </p:nvSpPr>
        <p:spPr>
          <a:xfrm>
            <a:off x="1973170" y="5769065"/>
            <a:ext cx="1019253" cy="461665"/>
          </a:xfrm>
          <a:prstGeom prst="rect">
            <a:avLst/>
          </a:prstGeom>
          <a:noFill/>
        </p:spPr>
        <p:txBody>
          <a:bodyPr wrap="none" rtlCol="0">
            <a:spAutoFit/>
          </a:bodyPr>
          <a:lstStyle/>
          <a:p>
            <a:pPr algn="ctr"/>
            <a:r>
              <a:rPr lang="en-US" sz="1200" dirty="0">
                <a:solidFill>
                  <a:schemeClr val="bg1"/>
                </a:solidFill>
              </a:rPr>
              <a:t>Push to Talk</a:t>
            </a:r>
            <a:br>
              <a:rPr lang="en-US" sz="1200" dirty="0">
                <a:solidFill>
                  <a:schemeClr val="bg1"/>
                </a:solidFill>
              </a:rPr>
            </a:br>
            <a:r>
              <a:rPr lang="en-US" sz="1200" dirty="0">
                <a:solidFill>
                  <a:schemeClr val="bg1"/>
                </a:solidFill>
              </a:rPr>
              <a:t>Voice</a:t>
            </a:r>
            <a:endParaRPr lang="LID4096" sz="1200" dirty="0">
              <a:solidFill>
                <a:schemeClr val="bg1"/>
              </a:solidFill>
            </a:endParaRPr>
          </a:p>
        </p:txBody>
      </p:sp>
      <p:pic>
        <p:nvPicPr>
          <p:cNvPr id="26" name="Picture 25">
            <a:extLst>
              <a:ext uri="{FF2B5EF4-FFF2-40B4-BE49-F238E27FC236}">
                <a16:creationId xmlns:a16="http://schemas.microsoft.com/office/drawing/2014/main" id="{79A09AE3-7B0B-434E-9204-09FFD67EE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703" y="4644633"/>
            <a:ext cx="1482297" cy="1482295"/>
          </a:xfrm>
          <a:prstGeom prst="rect">
            <a:avLst/>
          </a:prstGeom>
        </p:spPr>
      </p:pic>
      <p:sp>
        <p:nvSpPr>
          <p:cNvPr id="27" name="TextBox 26">
            <a:extLst>
              <a:ext uri="{FF2B5EF4-FFF2-40B4-BE49-F238E27FC236}">
                <a16:creationId xmlns:a16="http://schemas.microsoft.com/office/drawing/2014/main" id="{CA0AD51B-21E2-43E6-923D-3D269167B68E}"/>
              </a:ext>
            </a:extLst>
          </p:cNvPr>
          <p:cNvSpPr txBox="1"/>
          <p:nvPr/>
        </p:nvSpPr>
        <p:spPr>
          <a:xfrm>
            <a:off x="3288616" y="5769065"/>
            <a:ext cx="688009" cy="461665"/>
          </a:xfrm>
          <a:prstGeom prst="rect">
            <a:avLst/>
          </a:prstGeom>
          <a:noFill/>
        </p:spPr>
        <p:txBody>
          <a:bodyPr wrap="none" rtlCol="0">
            <a:spAutoFit/>
          </a:bodyPr>
          <a:lstStyle/>
          <a:p>
            <a:pPr algn="ctr"/>
            <a:r>
              <a:rPr lang="en-US" sz="1200" dirty="0">
                <a:solidFill>
                  <a:schemeClr val="bg1"/>
                </a:solidFill>
              </a:rPr>
              <a:t>RF4CE</a:t>
            </a:r>
            <a:br>
              <a:rPr lang="en-US" sz="1200" dirty="0">
                <a:solidFill>
                  <a:schemeClr val="bg1"/>
                </a:solidFill>
              </a:rPr>
            </a:br>
            <a:r>
              <a:rPr lang="en-US" sz="1200" dirty="0">
                <a:solidFill>
                  <a:schemeClr val="bg1"/>
                </a:solidFill>
              </a:rPr>
              <a:t>Control</a:t>
            </a:r>
            <a:endParaRPr lang="LID4096" sz="1200" dirty="0">
              <a:solidFill>
                <a:schemeClr val="bg1"/>
              </a:solidFill>
            </a:endParaRPr>
          </a:p>
        </p:txBody>
      </p:sp>
      <p:pic>
        <p:nvPicPr>
          <p:cNvPr id="28" name="Picture 27">
            <a:extLst>
              <a:ext uri="{FF2B5EF4-FFF2-40B4-BE49-F238E27FC236}">
                <a16:creationId xmlns:a16="http://schemas.microsoft.com/office/drawing/2014/main" id="{71CE50CC-8819-48E5-8571-9463F81D8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5896" y="4873900"/>
            <a:ext cx="875320" cy="875320"/>
          </a:xfrm>
          <a:prstGeom prst="rect">
            <a:avLst/>
          </a:prstGeom>
        </p:spPr>
      </p:pic>
      <p:sp>
        <p:nvSpPr>
          <p:cNvPr id="29" name="TextBox 28">
            <a:extLst>
              <a:ext uri="{FF2B5EF4-FFF2-40B4-BE49-F238E27FC236}">
                <a16:creationId xmlns:a16="http://schemas.microsoft.com/office/drawing/2014/main" id="{B9A9610E-A4BE-484D-9B63-9A96447F7C9B}"/>
              </a:ext>
            </a:extLst>
          </p:cNvPr>
          <p:cNvSpPr txBox="1"/>
          <p:nvPr/>
        </p:nvSpPr>
        <p:spPr>
          <a:xfrm>
            <a:off x="4379552" y="5769065"/>
            <a:ext cx="688009" cy="461665"/>
          </a:xfrm>
          <a:prstGeom prst="rect">
            <a:avLst/>
          </a:prstGeom>
          <a:noFill/>
        </p:spPr>
        <p:txBody>
          <a:bodyPr wrap="none" rtlCol="0">
            <a:spAutoFit/>
          </a:bodyPr>
          <a:lstStyle/>
          <a:p>
            <a:pPr algn="ctr"/>
            <a:r>
              <a:rPr lang="en-US" sz="1200" dirty="0">
                <a:solidFill>
                  <a:schemeClr val="bg1"/>
                </a:solidFill>
              </a:rPr>
              <a:t>IR</a:t>
            </a:r>
            <a:br>
              <a:rPr lang="en-US" sz="1200" dirty="0">
                <a:solidFill>
                  <a:schemeClr val="bg1"/>
                </a:solidFill>
              </a:rPr>
            </a:br>
            <a:r>
              <a:rPr lang="en-US" sz="1200" dirty="0">
                <a:solidFill>
                  <a:schemeClr val="bg1"/>
                </a:solidFill>
              </a:rPr>
              <a:t>Control</a:t>
            </a:r>
            <a:endParaRPr lang="LID4096" sz="1200" dirty="0">
              <a:solidFill>
                <a:schemeClr val="bg1"/>
              </a:solidFill>
            </a:endParaRPr>
          </a:p>
        </p:txBody>
      </p:sp>
      <p:grpSp>
        <p:nvGrpSpPr>
          <p:cNvPr id="9" name="Group 8">
            <a:extLst>
              <a:ext uri="{FF2B5EF4-FFF2-40B4-BE49-F238E27FC236}">
                <a16:creationId xmlns:a16="http://schemas.microsoft.com/office/drawing/2014/main" id="{267FA761-482E-4CE5-9045-5DAE207A2E00}"/>
              </a:ext>
            </a:extLst>
          </p:cNvPr>
          <p:cNvGrpSpPr/>
          <p:nvPr/>
        </p:nvGrpSpPr>
        <p:grpSpPr>
          <a:xfrm>
            <a:off x="940595" y="4964646"/>
            <a:ext cx="803274" cy="773914"/>
            <a:chOff x="931693" y="5117948"/>
            <a:chExt cx="698028" cy="667521"/>
          </a:xfrm>
        </p:grpSpPr>
        <p:pic>
          <p:nvPicPr>
            <p:cNvPr id="5" name="Picture 4" descr="Shape&#10;&#10;Description automatically generated with low confidence">
              <a:extLst>
                <a:ext uri="{FF2B5EF4-FFF2-40B4-BE49-F238E27FC236}">
                  <a16:creationId xmlns:a16="http://schemas.microsoft.com/office/drawing/2014/main" id="{19295698-1FE1-4DEC-968B-125A694343A5}"/>
                </a:ext>
              </a:extLst>
            </p:cNvPr>
            <p:cNvPicPr>
              <a:picLocks noChangeAspect="1"/>
            </p:cNvPicPr>
            <p:nvPr/>
          </p:nvPicPr>
          <p:blipFill>
            <a:blip r:embed="rId7">
              <a:alphaModFix/>
              <a:extLst>
                <a:ext uri="{BEBA8EAE-BF5A-486C-A8C5-ECC9F3942E4B}">
                  <a14:imgProps xmlns:a14="http://schemas.microsoft.com/office/drawing/2010/main">
                    <a14:imgLayer r:embed="rId8">
                      <a14:imgEffect>
                        <a14:colorTemperature colorTemp="47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31693" y="5117948"/>
              <a:ext cx="698028" cy="667521"/>
            </a:xfrm>
            <a:prstGeom prst="rect">
              <a:avLst/>
            </a:prstGeom>
          </p:spPr>
        </p:pic>
        <p:pic>
          <p:nvPicPr>
            <p:cNvPr id="7" name="Picture 6" descr="Icon&#10;&#10;Description automatically generated">
              <a:extLst>
                <a:ext uri="{FF2B5EF4-FFF2-40B4-BE49-F238E27FC236}">
                  <a16:creationId xmlns:a16="http://schemas.microsoft.com/office/drawing/2014/main" id="{29D7C7DC-FED2-4D90-BED8-DE3C399A41BB}"/>
                </a:ext>
              </a:extLst>
            </p:cNvPr>
            <p:cNvPicPr>
              <a:picLocks noChangeAspect="1"/>
            </p:cNvPicPr>
            <p:nvPr/>
          </p:nvPicPr>
          <p:blipFill>
            <a:blip r:embed="rId9">
              <a:alphaModFix/>
              <a:duotone>
                <a:prstClr val="black"/>
                <a:schemeClr val="accent2">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100000" contrast="2000"/>
                      </a14:imgEffect>
                    </a14:imgLayer>
                  </a14:imgProps>
                </a:ext>
                <a:ext uri="{28A0092B-C50C-407E-A947-70E740481C1C}">
                  <a14:useLocalDpi xmlns:a14="http://schemas.microsoft.com/office/drawing/2010/main" val="0"/>
                </a:ext>
              </a:extLst>
            </a:blip>
            <a:stretch>
              <a:fillRect/>
            </a:stretch>
          </p:blipFill>
          <p:spPr>
            <a:xfrm>
              <a:off x="1119524" y="5296595"/>
              <a:ext cx="323002" cy="313782"/>
            </a:xfrm>
            <a:prstGeom prst="rect">
              <a:avLst/>
            </a:prstGeom>
          </p:spPr>
        </p:pic>
      </p:grpSp>
      <p:sp>
        <p:nvSpPr>
          <p:cNvPr id="20" name="TextBox 19">
            <a:extLst>
              <a:ext uri="{FF2B5EF4-FFF2-40B4-BE49-F238E27FC236}">
                <a16:creationId xmlns:a16="http://schemas.microsoft.com/office/drawing/2014/main" id="{DF9A519E-1648-407A-9352-B7DFEB2D60F1}"/>
              </a:ext>
            </a:extLst>
          </p:cNvPr>
          <p:cNvSpPr txBox="1"/>
          <p:nvPr/>
        </p:nvSpPr>
        <p:spPr>
          <a:xfrm>
            <a:off x="970230" y="5774270"/>
            <a:ext cx="806632" cy="276999"/>
          </a:xfrm>
          <a:prstGeom prst="rect">
            <a:avLst/>
          </a:prstGeom>
          <a:noFill/>
        </p:spPr>
        <p:txBody>
          <a:bodyPr wrap="none" rtlCol="0">
            <a:spAutoFit/>
          </a:bodyPr>
          <a:lstStyle/>
          <a:p>
            <a:pPr algn="ctr"/>
            <a:r>
              <a:rPr lang="en-US" sz="1200" dirty="0">
                <a:solidFill>
                  <a:schemeClr val="bg1"/>
                </a:solidFill>
              </a:rPr>
              <a:t>Backlight</a:t>
            </a:r>
            <a:endParaRPr lang="LID4096" sz="1200" dirty="0">
              <a:solidFill>
                <a:schemeClr val="bg1"/>
              </a:solidFill>
            </a:endParaRPr>
          </a:p>
        </p:txBody>
      </p:sp>
      <p:pic>
        <p:nvPicPr>
          <p:cNvPr id="21" name="Picture 2" descr="QuickSet Cloud – A powerful platform device discovery, management ...">
            <a:extLst>
              <a:ext uri="{FF2B5EF4-FFF2-40B4-BE49-F238E27FC236}">
                <a16:creationId xmlns:a16="http://schemas.microsoft.com/office/drawing/2014/main" id="{E59457F9-5E08-461E-BC8F-148378C3F56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658" y="4144297"/>
            <a:ext cx="1023813" cy="33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413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E0F04DE-A367-45AB-B7B9-786D301C4891}"/>
              </a:ext>
            </a:extLst>
          </p:cNvPr>
          <p:cNvSpPr>
            <a:spLocks noGrp="1"/>
          </p:cNvSpPr>
          <p:nvPr>
            <p:ph type="title"/>
          </p:nvPr>
        </p:nvSpPr>
        <p:spPr/>
        <p:txBody>
          <a:bodyPr/>
          <a:lstStyle/>
          <a:p>
            <a:r>
              <a:rPr lang="en-US" dirty="0"/>
              <a:t>TiVo S6A Voice Backlit</a:t>
            </a:r>
            <a:endParaRPr lang="LID4096" dirty="0"/>
          </a:p>
        </p:txBody>
      </p:sp>
      <p:sp>
        <p:nvSpPr>
          <p:cNvPr id="13" name="Text Placeholder 12">
            <a:extLst>
              <a:ext uri="{FF2B5EF4-FFF2-40B4-BE49-F238E27FC236}">
                <a16:creationId xmlns:a16="http://schemas.microsoft.com/office/drawing/2014/main" id="{4E1040C0-D558-4ED2-AC6F-82166EF29E2D}"/>
              </a:ext>
            </a:extLst>
          </p:cNvPr>
          <p:cNvSpPr>
            <a:spLocks noGrp="1"/>
          </p:cNvSpPr>
          <p:nvPr>
            <p:ph type="body" sz="quarter" idx="19"/>
          </p:nvPr>
        </p:nvSpPr>
        <p:spPr/>
        <p:txBody>
          <a:bodyPr>
            <a:normAutofit fontScale="92500" lnSpcReduction="20000"/>
          </a:bodyPr>
          <a:lstStyle/>
          <a:p>
            <a:r>
              <a:rPr lang="en-US" dirty="0"/>
              <a:t>TiVo Remote Control</a:t>
            </a:r>
            <a:endParaRPr lang="LID4096" dirty="0"/>
          </a:p>
        </p:txBody>
      </p:sp>
      <p:sp>
        <p:nvSpPr>
          <p:cNvPr id="10" name="Text Placeholder 9">
            <a:extLst>
              <a:ext uri="{FF2B5EF4-FFF2-40B4-BE49-F238E27FC236}">
                <a16:creationId xmlns:a16="http://schemas.microsoft.com/office/drawing/2014/main" id="{FEC1C731-7A96-41F3-B95E-1B23719FA428}"/>
              </a:ext>
            </a:extLst>
          </p:cNvPr>
          <p:cNvSpPr>
            <a:spLocks noGrp="1"/>
          </p:cNvSpPr>
          <p:nvPr>
            <p:ph type="body" sz="quarter" idx="13"/>
          </p:nvPr>
        </p:nvSpPr>
        <p:spPr/>
        <p:txBody>
          <a:bodyPr/>
          <a:lstStyle/>
          <a:p>
            <a:r>
              <a:rPr lang="en-US" dirty="0"/>
              <a:t>Video Service Providers – Standard Products</a:t>
            </a:r>
            <a:endParaRPr lang="LID4096" dirty="0"/>
          </a:p>
        </p:txBody>
      </p:sp>
      <p:sp>
        <p:nvSpPr>
          <p:cNvPr id="23" name="Content Placeholder 22">
            <a:extLst>
              <a:ext uri="{FF2B5EF4-FFF2-40B4-BE49-F238E27FC236}">
                <a16:creationId xmlns:a16="http://schemas.microsoft.com/office/drawing/2014/main" id="{8C5EB553-7FC9-46CE-9474-0129B3A192BD}"/>
              </a:ext>
            </a:extLst>
          </p:cNvPr>
          <p:cNvSpPr>
            <a:spLocks noGrp="1"/>
          </p:cNvSpPr>
          <p:nvPr>
            <p:ph idx="1"/>
          </p:nvPr>
        </p:nvSpPr>
        <p:spPr/>
        <p:txBody>
          <a:bodyPr>
            <a:noAutofit/>
          </a:bodyPr>
          <a:lstStyle/>
          <a:p>
            <a:pPr marL="0" indent="0">
              <a:buNone/>
            </a:pPr>
            <a:r>
              <a:rPr lang="en-GB" sz="1400" b="0" i="0" dirty="0">
                <a:solidFill>
                  <a:schemeClr val="tx1"/>
                </a:solidFill>
                <a:effectLst/>
              </a:rPr>
              <a:t>The TiVo S6A Voice Remote is designed for the iconic TiVo user experience with the addition of voice search capabilities. It features a dedicated Netflix button for easy access to Netflix video content.</a:t>
            </a:r>
            <a:br>
              <a:rPr lang="en-GB" sz="1400" b="0" i="0" dirty="0">
                <a:solidFill>
                  <a:schemeClr val="tx1"/>
                </a:solidFill>
                <a:effectLst/>
              </a:rPr>
            </a:br>
            <a:endParaRPr lang="en-GB" sz="1400" b="0" i="0" dirty="0">
              <a:solidFill>
                <a:schemeClr val="tx1"/>
              </a:solidFill>
              <a:effectLst/>
            </a:endParaRPr>
          </a:p>
          <a:p>
            <a:pPr marL="0" indent="0">
              <a:buNone/>
            </a:pPr>
            <a:r>
              <a:rPr lang="en-GB" sz="1400" b="0" i="0" dirty="0">
                <a:solidFill>
                  <a:schemeClr val="tx1"/>
                </a:solidFill>
                <a:effectLst/>
              </a:rPr>
              <a:t>Using integrated Bluetooth LE®, the TiVo S6A Voice remote can control hidden BLE-enabled set-top boxes including:</a:t>
            </a:r>
          </a:p>
          <a:p>
            <a:r>
              <a:rPr lang="en-GB" sz="1400" b="0" i="0" dirty="0" err="1">
                <a:solidFill>
                  <a:schemeClr val="tx1"/>
                </a:solidFill>
                <a:effectLst/>
              </a:rPr>
              <a:t>Commscope</a:t>
            </a:r>
            <a:r>
              <a:rPr lang="en-GB" sz="1400" b="0" i="0" dirty="0">
                <a:solidFill>
                  <a:schemeClr val="tx1"/>
                </a:solidFill>
                <a:effectLst/>
              </a:rPr>
              <a:t> VIP6102W</a:t>
            </a:r>
            <a:endParaRPr lang="en-GB" sz="1400" dirty="0">
              <a:solidFill>
                <a:schemeClr val="tx1"/>
              </a:solidFill>
            </a:endParaRPr>
          </a:p>
          <a:p>
            <a:r>
              <a:rPr lang="en-GB" sz="1400" b="0" i="0" dirty="0">
                <a:solidFill>
                  <a:schemeClr val="tx1"/>
                </a:solidFill>
                <a:effectLst/>
              </a:rPr>
              <a:t>Evolution </a:t>
            </a:r>
            <a:r>
              <a:rPr lang="en-GB" sz="1400" b="0" i="0" dirty="0" err="1">
                <a:solidFill>
                  <a:schemeClr val="tx1"/>
                </a:solidFill>
                <a:effectLst/>
              </a:rPr>
              <a:t>eStream</a:t>
            </a:r>
            <a:r>
              <a:rPr lang="en-GB" sz="1400" b="0" i="0" dirty="0">
                <a:solidFill>
                  <a:schemeClr val="tx1"/>
                </a:solidFill>
                <a:effectLst/>
              </a:rPr>
              <a:t> 4K </a:t>
            </a:r>
            <a:endParaRPr lang="LID4096" sz="1400" dirty="0">
              <a:solidFill>
                <a:schemeClr val="tx1"/>
              </a:solidFill>
            </a:endParaRPr>
          </a:p>
        </p:txBody>
      </p:sp>
      <p:sp>
        <p:nvSpPr>
          <p:cNvPr id="2" name="Footer Placeholder 1">
            <a:extLst>
              <a:ext uri="{FF2B5EF4-FFF2-40B4-BE49-F238E27FC236}">
                <a16:creationId xmlns:a16="http://schemas.microsoft.com/office/drawing/2014/main" id="{621B00EC-EB18-4468-99E6-6F47E044E5BF}"/>
              </a:ext>
            </a:extLst>
          </p:cNvPr>
          <p:cNvSpPr>
            <a:spLocks noGrp="1"/>
          </p:cNvSpPr>
          <p:nvPr>
            <p:ph type="ftr" sz="quarter" idx="21"/>
          </p:nvPr>
        </p:nvSpPr>
        <p:spPr/>
        <p:txBody>
          <a:bodyPr/>
          <a:lstStyle/>
          <a:p>
            <a:r>
              <a:rPr lang="en-GB"/>
              <a:t>Universal Electronics - Confidential</a:t>
            </a:r>
            <a:endParaRPr lang="en-NL"/>
          </a:p>
        </p:txBody>
      </p:sp>
      <p:sp>
        <p:nvSpPr>
          <p:cNvPr id="3" name="Slide Number Placeholder 2">
            <a:extLst>
              <a:ext uri="{FF2B5EF4-FFF2-40B4-BE49-F238E27FC236}">
                <a16:creationId xmlns:a16="http://schemas.microsoft.com/office/drawing/2014/main" id="{C32CEE15-4D4F-4E6C-A37F-DF4D0C57B87D}"/>
              </a:ext>
            </a:extLst>
          </p:cNvPr>
          <p:cNvSpPr>
            <a:spLocks noGrp="1"/>
          </p:cNvSpPr>
          <p:nvPr>
            <p:ph type="sldNum" sz="quarter" idx="22"/>
          </p:nvPr>
        </p:nvSpPr>
        <p:spPr/>
        <p:txBody>
          <a:bodyPr/>
          <a:lstStyle/>
          <a:p>
            <a:fld id="{0BC9B2D7-F899-4427-BEA4-94BC64876344}" type="slidenum">
              <a:rPr lang="en-NL" smtClean="0"/>
              <a:pPr/>
              <a:t>11</a:t>
            </a:fld>
            <a:endParaRPr lang="en-NL"/>
          </a:p>
        </p:txBody>
      </p:sp>
      <p:pic>
        <p:nvPicPr>
          <p:cNvPr id="16" name="Picture 15">
            <a:extLst>
              <a:ext uri="{FF2B5EF4-FFF2-40B4-BE49-F238E27FC236}">
                <a16:creationId xmlns:a16="http://schemas.microsoft.com/office/drawing/2014/main" id="{C13C87BE-A1E9-4074-A5EE-21EA54271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266" y="272478"/>
            <a:ext cx="1298978" cy="4292017"/>
          </a:xfrm>
          <a:prstGeom prst="rect">
            <a:avLst/>
          </a:prstGeom>
        </p:spPr>
      </p:pic>
      <p:pic>
        <p:nvPicPr>
          <p:cNvPr id="24" name="Picture 23">
            <a:extLst>
              <a:ext uri="{FF2B5EF4-FFF2-40B4-BE49-F238E27FC236}">
                <a16:creationId xmlns:a16="http://schemas.microsoft.com/office/drawing/2014/main" id="{CAD3A48B-9FEB-4E68-9278-62B7C5D6C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021" y="4845840"/>
            <a:ext cx="853997" cy="853997"/>
          </a:xfrm>
          <a:prstGeom prst="rect">
            <a:avLst/>
          </a:prstGeom>
        </p:spPr>
      </p:pic>
      <p:pic>
        <p:nvPicPr>
          <p:cNvPr id="19" name="Picture 2">
            <a:extLst>
              <a:ext uri="{FF2B5EF4-FFF2-40B4-BE49-F238E27FC236}">
                <a16:creationId xmlns:a16="http://schemas.microsoft.com/office/drawing/2014/main" id="{C64A38F2-2FE6-4404-8E02-F0C38E4E7BBB}"/>
              </a:ext>
            </a:extLst>
          </p:cNvPr>
          <p:cNvPicPr>
            <a:picLocks noGrp="1" noChangeAspect="1" noChangeArrowheads="1"/>
          </p:cNvPicPr>
          <p:nvPr>
            <p:ph type="pic" sz="quarter" idx="14"/>
          </p:nvPr>
        </p:nvPicPr>
        <p:blipFill rotWithShape="1">
          <a:blip r:embed="rId5">
            <a:extLst>
              <a:ext uri="{28A0092B-C50C-407E-A947-70E740481C1C}">
                <a14:useLocalDpi xmlns:a14="http://schemas.microsoft.com/office/drawing/2010/main" val="0"/>
              </a:ext>
            </a:extLst>
          </a:blip>
          <a:srcRect t="-71004" b="-71004"/>
          <a:stretch/>
        </p:blipFill>
        <p:spPr bwMode="auto">
          <a:xfrm>
            <a:off x="85941" y="3833500"/>
            <a:ext cx="1179806" cy="92319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402869B4-8E4E-46E1-8F2A-33CDF8EC13CE}"/>
              </a:ext>
            </a:extLst>
          </p:cNvPr>
          <p:cNvGrpSpPr/>
          <p:nvPr/>
        </p:nvGrpSpPr>
        <p:grpSpPr>
          <a:xfrm>
            <a:off x="940595" y="4964646"/>
            <a:ext cx="803274" cy="773914"/>
            <a:chOff x="931693" y="5117948"/>
            <a:chExt cx="698028" cy="667521"/>
          </a:xfrm>
        </p:grpSpPr>
        <p:pic>
          <p:nvPicPr>
            <p:cNvPr id="20" name="Picture 19" descr="Shape&#10;&#10;Description automatically generated with low confidence">
              <a:extLst>
                <a:ext uri="{FF2B5EF4-FFF2-40B4-BE49-F238E27FC236}">
                  <a16:creationId xmlns:a16="http://schemas.microsoft.com/office/drawing/2014/main" id="{41D40A14-EF55-4499-ACA4-A095134A751B}"/>
                </a:ext>
              </a:extLst>
            </p:cNvPr>
            <p:cNvPicPr>
              <a:picLocks noChangeAspect="1"/>
            </p:cNvPicPr>
            <p:nvPr/>
          </p:nvPicPr>
          <p:blipFill>
            <a:blip r:embed="rId6">
              <a:alphaModFix/>
              <a:extLst>
                <a:ext uri="{BEBA8EAE-BF5A-486C-A8C5-ECC9F3942E4B}">
                  <a14:imgProps xmlns:a14="http://schemas.microsoft.com/office/drawing/2010/main">
                    <a14:imgLayer r:embed="rId7">
                      <a14:imgEffect>
                        <a14:colorTemperature colorTemp="47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31693" y="5117948"/>
              <a:ext cx="698028" cy="667521"/>
            </a:xfrm>
            <a:prstGeom prst="rect">
              <a:avLst/>
            </a:prstGeom>
          </p:spPr>
        </p:pic>
        <p:pic>
          <p:nvPicPr>
            <p:cNvPr id="21" name="Picture 20" descr="Icon&#10;&#10;Description automatically generated">
              <a:extLst>
                <a:ext uri="{FF2B5EF4-FFF2-40B4-BE49-F238E27FC236}">
                  <a16:creationId xmlns:a16="http://schemas.microsoft.com/office/drawing/2014/main" id="{949A3B9A-B7B8-46AB-9D14-0A21C4A1E8EC}"/>
                </a:ext>
              </a:extLst>
            </p:cNvPr>
            <p:cNvPicPr>
              <a:picLocks noChangeAspect="1"/>
            </p:cNvPicPr>
            <p:nvPr/>
          </p:nvPicPr>
          <p:blipFill>
            <a:blip r:embed="rId8">
              <a:alphaModFix/>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100000" contrast="2000"/>
                      </a14:imgEffect>
                    </a14:imgLayer>
                  </a14:imgProps>
                </a:ext>
                <a:ext uri="{28A0092B-C50C-407E-A947-70E740481C1C}">
                  <a14:useLocalDpi xmlns:a14="http://schemas.microsoft.com/office/drawing/2010/main" val="0"/>
                </a:ext>
              </a:extLst>
            </a:blip>
            <a:stretch>
              <a:fillRect/>
            </a:stretch>
          </p:blipFill>
          <p:spPr>
            <a:xfrm>
              <a:off x="1119524" y="5296595"/>
              <a:ext cx="323002" cy="313782"/>
            </a:xfrm>
            <a:prstGeom prst="rect">
              <a:avLst/>
            </a:prstGeom>
          </p:spPr>
        </p:pic>
      </p:grpSp>
      <p:sp>
        <p:nvSpPr>
          <p:cNvPr id="22" name="TextBox 21">
            <a:extLst>
              <a:ext uri="{FF2B5EF4-FFF2-40B4-BE49-F238E27FC236}">
                <a16:creationId xmlns:a16="http://schemas.microsoft.com/office/drawing/2014/main" id="{51F24527-AF12-4F90-B35D-1AD3A082454C}"/>
              </a:ext>
            </a:extLst>
          </p:cNvPr>
          <p:cNvSpPr txBox="1"/>
          <p:nvPr/>
        </p:nvSpPr>
        <p:spPr>
          <a:xfrm>
            <a:off x="970230" y="5774270"/>
            <a:ext cx="806632" cy="276999"/>
          </a:xfrm>
          <a:prstGeom prst="rect">
            <a:avLst/>
          </a:prstGeom>
          <a:noFill/>
        </p:spPr>
        <p:txBody>
          <a:bodyPr wrap="none" rtlCol="0">
            <a:spAutoFit/>
          </a:bodyPr>
          <a:lstStyle/>
          <a:p>
            <a:pPr algn="ctr"/>
            <a:r>
              <a:rPr lang="en-US" sz="1200" dirty="0">
                <a:solidFill>
                  <a:schemeClr val="bg1"/>
                </a:solidFill>
              </a:rPr>
              <a:t>Backlight</a:t>
            </a:r>
            <a:endParaRPr lang="LID4096" sz="1200" dirty="0">
              <a:solidFill>
                <a:schemeClr val="bg1"/>
              </a:solidFill>
            </a:endParaRPr>
          </a:p>
        </p:txBody>
      </p:sp>
      <p:pic>
        <p:nvPicPr>
          <p:cNvPr id="25" name="Picture 24">
            <a:extLst>
              <a:ext uri="{FF2B5EF4-FFF2-40B4-BE49-F238E27FC236}">
                <a16:creationId xmlns:a16="http://schemas.microsoft.com/office/drawing/2014/main" id="{E57BD946-DB82-4DF7-AB5B-067609F17E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5797" y="4884561"/>
            <a:ext cx="853998" cy="853998"/>
          </a:xfrm>
          <a:prstGeom prst="rect">
            <a:avLst/>
          </a:prstGeom>
        </p:spPr>
      </p:pic>
      <p:sp>
        <p:nvSpPr>
          <p:cNvPr id="26" name="TextBox 25">
            <a:extLst>
              <a:ext uri="{FF2B5EF4-FFF2-40B4-BE49-F238E27FC236}">
                <a16:creationId xmlns:a16="http://schemas.microsoft.com/office/drawing/2014/main" id="{F2D2E4CE-6E03-4CCD-AD71-924B50AF89B0}"/>
              </a:ext>
            </a:extLst>
          </p:cNvPr>
          <p:cNvSpPr txBox="1"/>
          <p:nvPr/>
        </p:nvSpPr>
        <p:spPr>
          <a:xfrm>
            <a:off x="1973170" y="5769065"/>
            <a:ext cx="1019253" cy="461665"/>
          </a:xfrm>
          <a:prstGeom prst="rect">
            <a:avLst/>
          </a:prstGeom>
          <a:noFill/>
        </p:spPr>
        <p:txBody>
          <a:bodyPr wrap="none" rtlCol="0">
            <a:spAutoFit/>
          </a:bodyPr>
          <a:lstStyle/>
          <a:p>
            <a:pPr algn="ctr"/>
            <a:r>
              <a:rPr lang="en-US" sz="1200" dirty="0">
                <a:solidFill>
                  <a:schemeClr val="bg1"/>
                </a:solidFill>
              </a:rPr>
              <a:t>Push to Talk</a:t>
            </a:r>
            <a:br>
              <a:rPr lang="en-US" sz="1200" dirty="0">
                <a:solidFill>
                  <a:schemeClr val="bg1"/>
                </a:solidFill>
              </a:rPr>
            </a:br>
            <a:r>
              <a:rPr lang="en-US" sz="1200" dirty="0">
                <a:solidFill>
                  <a:schemeClr val="bg1"/>
                </a:solidFill>
              </a:rPr>
              <a:t>Voice</a:t>
            </a:r>
            <a:endParaRPr lang="LID4096" sz="1200" dirty="0">
              <a:solidFill>
                <a:schemeClr val="bg1"/>
              </a:solidFill>
            </a:endParaRPr>
          </a:p>
        </p:txBody>
      </p:sp>
      <p:sp>
        <p:nvSpPr>
          <p:cNvPr id="28" name="TextBox 27">
            <a:extLst>
              <a:ext uri="{FF2B5EF4-FFF2-40B4-BE49-F238E27FC236}">
                <a16:creationId xmlns:a16="http://schemas.microsoft.com/office/drawing/2014/main" id="{A94AD5D3-3966-40B8-9447-DCB7F9A2AC10}"/>
              </a:ext>
            </a:extLst>
          </p:cNvPr>
          <p:cNvSpPr txBox="1"/>
          <p:nvPr/>
        </p:nvSpPr>
        <p:spPr>
          <a:xfrm>
            <a:off x="3296912" y="5769065"/>
            <a:ext cx="678391" cy="461665"/>
          </a:xfrm>
          <a:prstGeom prst="rect">
            <a:avLst/>
          </a:prstGeom>
          <a:noFill/>
        </p:spPr>
        <p:txBody>
          <a:bodyPr wrap="none" rtlCol="0">
            <a:spAutoFit/>
          </a:bodyPr>
          <a:lstStyle/>
          <a:p>
            <a:pPr algn="ctr"/>
            <a:r>
              <a:rPr lang="en-US" sz="1200" dirty="0">
                <a:solidFill>
                  <a:schemeClr val="bg1"/>
                </a:solidFill>
              </a:rPr>
              <a:t>BLE</a:t>
            </a:r>
            <a:br>
              <a:rPr lang="en-US" sz="1200" dirty="0">
                <a:solidFill>
                  <a:schemeClr val="bg1"/>
                </a:solidFill>
              </a:rPr>
            </a:br>
            <a:r>
              <a:rPr lang="en-US" sz="1200" dirty="0">
                <a:solidFill>
                  <a:schemeClr val="bg1"/>
                </a:solidFill>
              </a:rPr>
              <a:t>Control</a:t>
            </a:r>
            <a:endParaRPr lang="LID4096" sz="1200" dirty="0">
              <a:solidFill>
                <a:schemeClr val="bg1"/>
              </a:solidFill>
            </a:endParaRPr>
          </a:p>
        </p:txBody>
      </p:sp>
      <p:pic>
        <p:nvPicPr>
          <p:cNvPr id="29" name="Picture 28">
            <a:extLst>
              <a:ext uri="{FF2B5EF4-FFF2-40B4-BE49-F238E27FC236}">
                <a16:creationId xmlns:a16="http://schemas.microsoft.com/office/drawing/2014/main" id="{96416C86-7B40-489B-899B-C5884F2435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5896" y="4873900"/>
            <a:ext cx="875320" cy="875320"/>
          </a:xfrm>
          <a:prstGeom prst="rect">
            <a:avLst/>
          </a:prstGeom>
        </p:spPr>
      </p:pic>
      <p:sp>
        <p:nvSpPr>
          <p:cNvPr id="30" name="TextBox 29">
            <a:extLst>
              <a:ext uri="{FF2B5EF4-FFF2-40B4-BE49-F238E27FC236}">
                <a16:creationId xmlns:a16="http://schemas.microsoft.com/office/drawing/2014/main" id="{A5C9FDC5-E6FD-4E02-91ED-8361431C7412}"/>
              </a:ext>
            </a:extLst>
          </p:cNvPr>
          <p:cNvSpPr txBox="1"/>
          <p:nvPr/>
        </p:nvSpPr>
        <p:spPr>
          <a:xfrm>
            <a:off x="4379552" y="5769065"/>
            <a:ext cx="688009" cy="461665"/>
          </a:xfrm>
          <a:prstGeom prst="rect">
            <a:avLst/>
          </a:prstGeom>
          <a:noFill/>
        </p:spPr>
        <p:txBody>
          <a:bodyPr wrap="none" rtlCol="0">
            <a:spAutoFit/>
          </a:bodyPr>
          <a:lstStyle/>
          <a:p>
            <a:pPr algn="ctr"/>
            <a:r>
              <a:rPr lang="en-US" sz="1200" dirty="0">
                <a:solidFill>
                  <a:schemeClr val="bg1"/>
                </a:solidFill>
              </a:rPr>
              <a:t>IR</a:t>
            </a:r>
            <a:br>
              <a:rPr lang="en-US" sz="1200" dirty="0">
                <a:solidFill>
                  <a:schemeClr val="bg1"/>
                </a:solidFill>
              </a:rPr>
            </a:br>
            <a:r>
              <a:rPr lang="en-US" sz="1200" dirty="0">
                <a:solidFill>
                  <a:schemeClr val="bg1"/>
                </a:solidFill>
              </a:rPr>
              <a:t>Control</a:t>
            </a:r>
            <a:endParaRPr lang="LID4096" sz="1200" dirty="0">
              <a:solidFill>
                <a:schemeClr val="bg1"/>
              </a:solidFill>
            </a:endParaRPr>
          </a:p>
        </p:txBody>
      </p:sp>
    </p:spTree>
    <p:extLst>
      <p:ext uri="{BB962C8B-B14F-4D97-AF65-F5344CB8AC3E}">
        <p14:creationId xmlns:p14="http://schemas.microsoft.com/office/powerpoint/2010/main" val="4224100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E0F04DE-A367-45AB-B7B9-786D301C4891}"/>
              </a:ext>
            </a:extLst>
          </p:cNvPr>
          <p:cNvSpPr>
            <a:spLocks noGrp="1"/>
          </p:cNvSpPr>
          <p:nvPr>
            <p:ph type="title"/>
          </p:nvPr>
        </p:nvSpPr>
        <p:spPr/>
        <p:txBody>
          <a:bodyPr/>
          <a:lstStyle/>
          <a:p>
            <a:r>
              <a:rPr lang="en-US" dirty="0"/>
              <a:t>TiVo Stream 4K</a:t>
            </a:r>
            <a:endParaRPr lang="LID4096" dirty="0"/>
          </a:p>
        </p:txBody>
      </p:sp>
      <p:sp>
        <p:nvSpPr>
          <p:cNvPr id="13" name="Text Placeholder 12">
            <a:extLst>
              <a:ext uri="{FF2B5EF4-FFF2-40B4-BE49-F238E27FC236}">
                <a16:creationId xmlns:a16="http://schemas.microsoft.com/office/drawing/2014/main" id="{4E1040C0-D558-4ED2-AC6F-82166EF29E2D}"/>
              </a:ext>
            </a:extLst>
          </p:cNvPr>
          <p:cNvSpPr>
            <a:spLocks noGrp="1"/>
          </p:cNvSpPr>
          <p:nvPr>
            <p:ph type="body" sz="quarter" idx="19"/>
          </p:nvPr>
        </p:nvSpPr>
        <p:spPr/>
        <p:txBody>
          <a:bodyPr>
            <a:normAutofit fontScale="92500" lnSpcReduction="20000"/>
          </a:bodyPr>
          <a:lstStyle/>
          <a:p>
            <a:r>
              <a:rPr lang="en-US" dirty="0"/>
              <a:t>TiVo Remote Control</a:t>
            </a:r>
            <a:endParaRPr lang="LID4096" dirty="0"/>
          </a:p>
        </p:txBody>
      </p:sp>
      <p:sp>
        <p:nvSpPr>
          <p:cNvPr id="10" name="Text Placeholder 9">
            <a:extLst>
              <a:ext uri="{FF2B5EF4-FFF2-40B4-BE49-F238E27FC236}">
                <a16:creationId xmlns:a16="http://schemas.microsoft.com/office/drawing/2014/main" id="{FEC1C731-7A96-41F3-B95E-1B23719FA428}"/>
              </a:ext>
            </a:extLst>
          </p:cNvPr>
          <p:cNvSpPr>
            <a:spLocks noGrp="1"/>
          </p:cNvSpPr>
          <p:nvPr>
            <p:ph type="body" sz="quarter" idx="13"/>
          </p:nvPr>
        </p:nvSpPr>
        <p:spPr/>
        <p:txBody>
          <a:bodyPr/>
          <a:lstStyle/>
          <a:p>
            <a:r>
              <a:rPr lang="en-US" dirty="0"/>
              <a:t>Video Service Providers – Standard Products</a:t>
            </a:r>
            <a:endParaRPr lang="LID4096" dirty="0"/>
          </a:p>
        </p:txBody>
      </p:sp>
      <p:sp>
        <p:nvSpPr>
          <p:cNvPr id="23" name="Content Placeholder 22">
            <a:extLst>
              <a:ext uri="{FF2B5EF4-FFF2-40B4-BE49-F238E27FC236}">
                <a16:creationId xmlns:a16="http://schemas.microsoft.com/office/drawing/2014/main" id="{8C5EB553-7FC9-46CE-9474-0129B3A192BD}"/>
              </a:ext>
            </a:extLst>
          </p:cNvPr>
          <p:cNvSpPr>
            <a:spLocks noGrp="1"/>
          </p:cNvSpPr>
          <p:nvPr>
            <p:ph idx="1"/>
          </p:nvPr>
        </p:nvSpPr>
        <p:spPr/>
        <p:txBody>
          <a:bodyPr>
            <a:noAutofit/>
          </a:bodyPr>
          <a:lstStyle/>
          <a:p>
            <a:pPr marL="0" indent="0">
              <a:buNone/>
            </a:pPr>
            <a:r>
              <a:rPr lang="en-US" sz="1400" b="0" i="0">
                <a:solidFill>
                  <a:schemeClr val="tx1"/>
                </a:solidFill>
                <a:effectLst/>
              </a:rPr>
              <a:t>The TiVo Stream 4K Remote is made for AndroidTV-based set-top boxes and dongles with TiVo functionality like the TiVo Stream 4K. </a:t>
            </a:r>
          </a:p>
          <a:p>
            <a:pPr marL="0" indent="0">
              <a:buNone/>
            </a:pPr>
            <a:endParaRPr lang="en-US" sz="1400">
              <a:solidFill>
                <a:schemeClr val="tx1"/>
              </a:solidFill>
            </a:endParaRPr>
          </a:p>
          <a:p>
            <a:pPr marL="0" indent="0">
              <a:buNone/>
            </a:pPr>
            <a:r>
              <a:rPr lang="en-US" sz="1400" b="0" i="0">
                <a:solidFill>
                  <a:schemeClr val="tx1"/>
                </a:solidFill>
                <a:effectLst/>
              </a:rPr>
              <a:t>The compact remote control is designed utilizing the iconic TiVo user experience with the addition of various features such as voice search capabilities, dedicated Netflix button and more. The TiVo experience comes to Android TV with integrated voice over BLE, finding your desired content or favorite channel has never been easier.</a:t>
            </a:r>
            <a:r>
              <a:rPr lang="en-US" sz="1400">
                <a:solidFill>
                  <a:schemeClr val="tx1"/>
                </a:solidFill>
              </a:rPr>
              <a:t> </a:t>
            </a:r>
            <a:br>
              <a:rPr lang="en-US" sz="1400">
                <a:solidFill>
                  <a:schemeClr val="tx1"/>
                </a:solidFill>
              </a:rPr>
            </a:br>
            <a:endParaRPr lang="en-US" sz="1400">
              <a:solidFill>
                <a:schemeClr val="tx1"/>
              </a:solidFill>
            </a:endParaRPr>
          </a:p>
          <a:p>
            <a:pPr marL="0" indent="0">
              <a:buNone/>
            </a:pPr>
            <a:r>
              <a:rPr lang="en-US" sz="1400">
                <a:solidFill>
                  <a:schemeClr val="tx1"/>
                </a:solidFill>
              </a:rPr>
              <a:t>The TiVo Stream 4K Remote comes with QuickSet integrated.</a:t>
            </a:r>
          </a:p>
        </p:txBody>
      </p:sp>
      <p:sp>
        <p:nvSpPr>
          <p:cNvPr id="2" name="Footer Placeholder 1">
            <a:extLst>
              <a:ext uri="{FF2B5EF4-FFF2-40B4-BE49-F238E27FC236}">
                <a16:creationId xmlns:a16="http://schemas.microsoft.com/office/drawing/2014/main" id="{621B00EC-EB18-4468-99E6-6F47E044E5BF}"/>
              </a:ext>
            </a:extLst>
          </p:cNvPr>
          <p:cNvSpPr>
            <a:spLocks noGrp="1"/>
          </p:cNvSpPr>
          <p:nvPr>
            <p:ph type="ftr" sz="quarter" idx="21"/>
          </p:nvPr>
        </p:nvSpPr>
        <p:spPr/>
        <p:txBody>
          <a:bodyPr/>
          <a:lstStyle/>
          <a:p>
            <a:r>
              <a:rPr lang="en-GB"/>
              <a:t>Universal Electronics - Confidential</a:t>
            </a:r>
            <a:endParaRPr lang="en-NL"/>
          </a:p>
        </p:txBody>
      </p:sp>
      <p:sp>
        <p:nvSpPr>
          <p:cNvPr id="3" name="Slide Number Placeholder 2">
            <a:extLst>
              <a:ext uri="{FF2B5EF4-FFF2-40B4-BE49-F238E27FC236}">
                <a16:creationId xmlns:a16="http://schemas.microsoft.com/office/drawing/2014/main" id="{C32CEE15-4D4F-4E6C-A37F-DF4D0C57B87D}"/>
              </a:ext>
            </a:extLst>
          </p:cNvPr>
          <p:cNvSpPr>
            <a:spLocks noGrp="1"/>
          </p:cNvSpPr>
          <p:nvPr>
            <p:ph type="sldNum" sz="quarter" idx="22"/>
          </p:nvPr>
        </p:nvSpPr>
        <p:spPr/>
        <p:txBody>
          <a:bodyPr/>
          <a:lstStyle/>
          <a:p>
            <a:fld id="{0BC9B2D7-F899-4427-BEA4-94BC64876344}" type="slidenum">
              <a:rPr lang="en-NL" smtClean="0"/>
              <a:t>12</a:t>
            </a:fld>
            <a:endParaRPr lang="en-NL"/>
          </a:p>
        </p:txBody>
      </p:sp>
      <p:sp>
        <p:nvSpPr>
          <p:cNvPr id="27" name="TextBox 26">
            <a:extLst>
              <a:ext uri="{FF2B5EF4-FFF2-40B4-BE49-F238E27FC236}">
                <a16:creationId xmlns:a16="http://schemas.microsoft.com/office/drawing/2014/main" id="{467067EE-50D1-4899-9613-29EB602B5058}"/>
              </a:ext>
            </a:extLst>
          </p:cNvPr>
          <p:cNvSpPr txBox="1"/>
          <p:nvPr/>
        </p:nvSpPr>
        <p:spPr>
          <a:xfrm>
            <a:off x="771665" y="5769065"/>
            <a:ext cx="841897" cy="276999"/>
          </a:xfrm>
          <a:prstGeom prst="rect">
            <a:avLst/>
          </a:prstGeom>
          <a:noFill/>
        </p:spPr>
        <p:txBody>
          <a:bodyPr wrap="none" rtlCol="0">
            <a:spAutoFit/>
          </a:bodyPr>
          <a:lstStyle/>
          <a:p>
            <a:pPr algn="ctr"/>
            <a:r>
              <a:rPr lang="en-US" sz="1200" dirty="0">
                <a:solidFill>
                  <a:schemeClr val="bg1"/>
                </a:solidFill>
              </a:rPr>
              <a:t>App Keys</a:t>
            </a:r>
            <a:endParaRPr lang="LID4096" sz="1200" dirty="0">
              <a:solidFill>
                <a:schemeClr val="bg1"/>
              </a:solidFill>
            </a:endParaRPr>
          </a:p>
        </p:txBody>
      </p:sp>
      <p:pic>
        <p:nvPicPr>
          <p:cNvPr id="5" name="Picture 4">
            <a:extLst>
              <a:ext uri="{FF2B5EF4-FFF2-40B4-BE49-F238E27FC236}">
                <a16:creationId xmlns:a16="http://schemas.microsoft.com/office/drawing/2014/main" id="{DE2AF2BF-4D5C-4AA2-B4C0-DDC5CC790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10" y="4884561"/>
            <a:ext cx="937174" cy="937174"/>
          </a:xfrm>
          <a:prstGeom prst="rect">
            <a:avLst/>
          </a:prstGeom>
        </p:spPr>
      </p:pic>
      <p:pic>
        <p:nvPicPr>
          <p:cNvPr id="31" name="Picture 30">
            <a:extLst>
              <a:ext uri="{FF2B5EF4-FFF2-40B4-BE49-F238E27FC236}">
                <a16:creationId xmlns:a16="http://schemas.microsoft.com/office/drawing/2014/main" id="{068120BD-EC30-42AE-BC5F-ACC0C4A32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5030" y="708309"/>
            <a:ext cx="1179807" cy="3691791"/>
          </a:xfrm>
          <a:prstGeom prst="rect">
            <a:avLst/>
          </a:prstGeom>
        </p:spPr>
      </p:pic>
      <p:pic>
        <p:nvPicPr>
          <p:cNvPr id="12" name="Picture 11">
            <a:extLst>
              <a:ext uri="{FF2B5EF4-FFF2-40B4-BE49-F238E27FC236}">
                <a16:creationId xmlns:a16="http://schemas.microsoft.com/office/drawing/2014/main" id="{9AEB5F0B-D765-48BE-9731-EFE971D0CA9E}"/>
              </a:ext>
            </a:extLst>
          </p:cNvPr>
          <p:cNvPicPr>
            <a:picLocks noChangeAspect="1"/>
          </p:cNvPicPr>
          <p:nvPr/>
        </p:nvPicPr>
        <p:blipFill rotWithShape="1">
          <a:blip r:embed="rId5">
            <a:extLst>
              <a:ext uri="{28A0092B-C50C-407E-A947-70E740481C1C}">
                <a14:useLocalDpi xmlns:a14="http://schemas.microsoft.com/office/drawing/2010/main" val="0"/>
              </a:ext>
            </a:extLst>
          </a:blip>
          <a:srcRect l="36860" t="5045" r="1484"/>
          <a:stretch/>
        </p:blipFill>
        <p:spPr>
          <a:xfrm>
            <a:off x="4462720" y="2670550"/>
            <a:ext cx="1633280" cy="2094058"/>
          </a:xfrm>
          <a:prstGeom prst="rect">
            <a:avLst/>
          </a:prstGeom>
        </p:spPr>
      </p:pic>
      <p:pic>
        <p:nvPicPr>
          <p:cNvPr id="25" name="Picture 24">
            <a:extLst>
              <a:ext uri="{FF2B5EF4-FFF2-40B4-BE49-F238E27FC236}">
                <a16:creationId xmlns:a16="http://schemas.microsoft.com/office/drawing/2014/main" id="{B2DE4F73-BF31-4EE8-A547-F6C9554AA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4582" y="4884561"/>
            <a:ext cx="853998" cy="853998"/>
          </a:xfrm>
          <a:prstGeom prst="rect">
            <a:avLst/>
          </a:prstGeom>
        </p:spPr>
      </p:pic>
      <p:sp>
        <p:nvSpPr>
          <p:cNvPr id="29" name="TextBox 28">
            <a:extLst>
              <a:ext uri="{FF2B5EF4-FFF2-40B4-BE49-F238E27FC236}">
                <a16:creationId xmlns:a16="http://schemas.microsoft.com/office/drawing/2014/main" id="{95ACA542-6F2F-4AC4-BCB9-76263064B541}"/>
              </a:ext>
            </a:extLst>
          </p:cNvPr>
          <p:cNvSpPr txBox="1"/>
          <p:nvPr/>
        </p:nvSpPr>
        <p:spPr>
          <a:xfrm>
            <a:off x="2221955" y="5769065"/>
            <a:ext cx="1019253" cy="461665"/>
          </a:xfrm>
          <a:prstGeom prst="rect">
            <a:avLst/>
          </a:prstGeom>
          <a:noFill/>
        </p:spPr>
        <p:txBody>
          <a:bodyPr wrap="none" rtlCol="0">
            <a:spAutoFit/>
          </a:bodyPr>
          <a:lstStyle/>
          <a:p>
            <a:pPr algn="ctr"/>
            <a:r>
              <a:rPr lang="en-US" sz="1200" dirty="0">
                <a:solidFill>
                  <a:schemeClr val="bg1"/>
                </a:solidFill>
              </a:rPr>
              <a:t>Push to Talk</a:t>
            </a:r>
            <a:br>
              <a:rPr lang="en-US" sz="1200" dirty="0">
                <a:solidFill>
                  <a:schemeClr val="bg1"/>
                </a:solidFill>
              </a:rPr>
            </a:br>
            <a:r>
              <a:rPr lang="en-US" sz="1200" dirty="0">
                <a:solidFill>
                  <a:schemeClr val="bg1"/>
                </a:solidFill>
              </a:rPr>
              <a:t>Voice</a:t>
            </a:r>
            <a:endParaRPr lang="LID4096" sz="1200" dirty="0">
              <a:solidFill>
                <a:schemeClr val="bg1"/>
              </a:solidFill>
            </a:endParaRPr>
          </a:p>
        </p:txBody>
      </p:sp>
      <p:pic>
        <p:nvPicPr>
          <p:cNvPr id="30" name="Picture 29">
            <a:extLst>
              <a:ext uri="{FF2B5EF4-FFF2-40B4-BE49-F238E27FC236}">
                <a16:creationId xmlns:a16="http://schemas.microsoft.com/office/drawing/2014/main" id="{B9D14AB8-458A-4F33-8ADC-730DA4DDA0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7679" y="4873900"/>
            <a:ext cx="875320" cy="875320"/>
          </a:xfrm>
          <a:prstGeom prst="rect">
            <a:avLst/>
          </a:prstGeom>
        </p:spPr>
      </p:pic>
      <p:sp>
        <p:nvSpPr>
          <p:cNvPr id="32" name="TextBox 31">
            <a:extLst>
              <a:ext uri="{FF2B5EF4-FFF2-40B4-BE49-F238E27FC236}">
                <a16:creationId xmlns:a16="http://schemas.microsoft.com/office/drawing/2014/main" id="{9F1451A4-F96C-461D-A77C-891810BDEC2C}"/>
              </a:ext>
            </a:extLst>
          </p:cNvPr>
          <p:cNvSpPr txBox="1"/>
          <p:nvPr/>
        </p:nvSpPr>
        <p:spPr>
          <a:xfrm>
            <a:off x="4871335" y="5769065"/>
            <a:ext cx="688009" cy="461665"/>
          </a:xfrm>
          <a:prstGeom prst="rect">
            <a:avLst/>
          </a:prstGeom>
          <a:noFill/>
        </p:spPr>
        <p:txBody>
          <a:bodyPr wrap="none" rtlCol="0">
            <a:spAutoFit/>
          </a:bodyPr>
          <a:lstStyle/>
          <a:p>
            <a:pPr algn="ctr"/>
            <a:r>
              <a:rPr lang="en-US" sz="1200" dirty="0">
                <a:solidFill>
                  <a:schemeClr val="bg1"/>
                </a:solidFill>
              </a:rPr>
              <a:t>IR</a:t>
            </a:r>
            <a:br>
              <a:rPr lang="en-US" sz="1200" dirty="0">
                <a:solidFill>
                  <a:schemeClr val="bg1"/>
                </a:solidFill>
              </a:rPr>
            </a:br>
            <a:r>
              <a:rPr lang="en-US" sz="1200" dirty="0">
                <a:solidFill>
                  <a:schemeClr val="bg1"/>
                </a:solidFill>
              </a:rPr>
              <a:t>Control</a:t>
            </a:r>
            <a:endParaRPr lang="LID4096" sz="1200" dirty="0">
              <a:solidFill>
                <a:schemeClr val="bg1"/>
              </a:solidFill>
            </a:endParaRPr>
          </a:p>
        </p:txBody>
      </p:sp>
      <p:sp>
        <p:nvSpPr>
          <p:cNvPr id="33" name="TextBox 32">
            <a:extLst>
              <a:ext uri="{FF2B5EF4-FFF2-40B4-BE49-F238E27FC236}">
                <a16:creationId xmlns:a16="http://schemas.microsoft.com/office/drawing/2014/main" id="{6A940D0C-910E-4855-AA98-121F5EE08282}"/>
              </a:ext>
            </a:extLst>
          </p:cNvPr>
          <p:cNvSpPr txBox="1"/>
          <p:nvPr/>
        </p:nvSpPr>
        <p:spPr>
          <a:xfrm>
            <a:off x="3708107" y="5769065"/>
            <a:ext cx="678391" cy="461665"/>
          </a:xfrm>
          <a:prstGeom prst="rect">
            <a:avLst/>
          </a:prstGeom>
          <a:noFill/>
        </p:spPr>
        <p:txBody>
          <a:bodyPr wrap="none" rtlCol="0">
            <a:spAutoFit/>
          </a:bodyPr>
          <a:lstStyle/>
          <a:p>
            <a:pPr algn="ctr"/>
            <a:r>
              <a:rPr lang="en-US" sz="1200" dirty="0">
                <a:solidFill>
                  <a:schemeClr val="bg1"/>
                </a:solidFill>
              </a:rPr>
              <a:t>BLE</a:t>
            </a:r>
            <a:br>
              <a:rPr lang="en-US" sz="1200" dirty="0">
                <a:solidFill>
                  <a:schemeClr val="bg1"/>
                </a:solidFill>
              </a:rPr>
            </a:br>
            <a:r>
              <a:rPr lang="en-US" sz="1200" dirty="0">
                <a:solidFill>
                  <a:schemeClr val="bg1"/>
                </a:solidFill>
              </a:rPr>
              <a:t>Control</a:t>
            </a:r>
            <a:endParaRPr lang="LID4096" sz="1200" dirty="0">
              <a:solidFill>
                <a:schemeClr val="bg1"/>
              </a:solidFill>
            </a:endParaRPr>
          </a:p>
        </p:txBody>
      </p:sp>
      <p:pic>
        <p:nvPicPr>
          <p:cNvPr id="34" name="Picture 33">
            <a:extLst>
              <a:ext uri="{FF2B5EF4-FFF2-40B4-BE49-F238E27FC236}">
                <a16:creationId xmlns:a16="http://schemas.microsoft.com/office/drawing/2014/main" id="{532856BF-7636-4FB0-BB8C-994C88340A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0303" y="4845840"/>
            <a:ext cx="853997" cy="853997"/>
          </a:xfrm>
          <a:prstGeom prst="rect">
            <a:avLst/>
          </a:prstGeom>
        </p:spPr>
      </p:pic>
      <p:pic>
        <p:nvPicPr>
          <p:cNvPr id="21" name="Picture 2">
            <a:extLst>
              <a:ext uri="{FF2B5EF4-FFF2-40B4-BE49-F238E27FC236}">
                <a16:creationId xmlns:a16="http://schemas.microsoft.com/office/drawing/2014/main" id="{7BEE2282-F390-409C-9D3C-C60056F6065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1004" b="-71004"/>
          <a:stretch/>
        </p:blipFill>
        <p:spPr bwMode="auto">
          <a:xfrm>
            <a:off x="85941" y="3833500"/>
            <a:ext cx="1179806" cy="9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186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E0F04DE-A367-45AB-B7B9-786D301C4891}"/>
              </a:ext>
            </a:extLst>
          </p:cNvPr>
          <p:cNvSpPr>
            <a:spLocks noGrp="1"/>
          </p:cNvSpPr>
          <p:nvPr>
            <p:ph type="title"/>
          </p:nvPr>
        </p:nvSpPr>
        <p:spPr/>
        <p:txBody>
          <a:bodyPr/>
          <a:lstStyle/>
          <a:p>
            <a:r>
              <a:rPr lang="en-US" dirty="0"/>
              <a:t>TiVo Stream 4K Lite</a:t>
            </a:r>
            <a:endParaRPr lang="LID4096" dirty="0"/>
          </a:p>
        </p:txBody>
      </p:sp>
      <p:sp>
        <p:nvSpPr>
          <p:cNvPr id="13" name="Text Placeholder 12">
            <a:extLst>
              <a:ext uri="{FF2B5EF4-FFF2-40B4-BE49-F238E27FC236}">
                <a16:creationId xmlns:a16="http://schemas.microsoft.com/office/drawing/2014/main" id="{4E1040C0-D558-4ED2-AC6F-82166EF29E2D}"/>
              </a:ext>
            </a:extLst>
          </p:cNvPr>
          <p:cNvSpPr>
            <a:spLocks noGrp="1"/>
          </p:cNvSpPr>
          <p:nvPr>
            <p:ph type="body" sz="quarter" idx="19"/>
          </p:nvPr>
        </p:nvSpPr>
        <p:spPr/>
        <p:txBody>
          <a:bodyPr>
            <a:normAutofit fontScale="92500" lnSpcReduction="20000"/>
          </a:bodyPr>
          <a:lstStyle/>
          <a:p>
            <a:r>
              <a:rPr lang="en-US" dirty="0"/>
              <a:t>TiVo Remote Control</a:t>
            </a:r>
            <a:endParaRPr lang="LID4096" dirty="0"/>
          </a:p>
        </p:txBody>
      </p:sp>
      <p:sp>
        <p:nvSpPr>
          <p:cNvPr id="10" name="Text Placeholder 9">
            <a:extLst>
              <a:ext uri="{FF2B5EF4-FFF2-40B4-BE49-F238E27FC236}">
                <a16:creationId xmlns:a16="http://schemas.microsoft.com/office/drawing/2014/main" id="{FEC1C731-7A96-41F3-B95E-1B23719FA428}"/>
              </a:ext>
            </a:extLst>
          </p:cNvPr>
          <p:cNvSpPr>
            <a:spLocks noGrp="1"/>
          </p:cNvSpPr>
          <p:nvPr>
            <p:ph type="body" sz="quarter" idx="13"/>
          </p:nvPr>
        </p:nvSpPr>
        <p:spPr/>
        <p:txBody>
          <a:bodyPr/>
          <a:lstStyle/>
          <a:p>
            <a:r>
              <a:rPr lang="en-US" dirty="0"/>
              <a:t>Video Service Providers – Standard Products</a:t>
            </a:r>
            <a:endParaRPr lang="LID4096" dirty="0"/>
          </a:p>
        </p:txBody>
      </p:sp>
      <p:sp>
        <p:nvSpPr>
          <p:cNvPr id="23" name="Content Placeholder 22">
            <a:extLst>
              <a:ext uri="{FF2B5EF4-FFF2-40B4-BE49-F238E27FC236}">
                <a16:creationId xmlns:a16="http://schemas.microsoft.com/office/drawing/2014/main" id="{8C5EB553-7FC9-46CE-9474-0129B3A192BD}"/>
              </a:ext>
            </a:extLst>
          </p:cNvPr>
          <p:cNvSpPr>
            <a:spLocks noGrp="1"/>
          </p:cNvSpPr>
          <p:nvPr>
            <p:ph idx="1"/>
          </p:nvPr>
        </p:nvSpPr>
        <p:spPr/>
        <p:txBody>
          <a:bodyPr>
            <a:noAutofit/>
          </a:bodyPr>
          <a:lstStyle/>
          <a:p>
            <a:pPr marL="0" indent="0">
              <a:buNone/>
            </a:pPr>
            <a:r>
              <a:rPr lang="en-US" sz="1400" b="0" i="0">
                <a:solidFill>
                  <a:schemeClr val="tx1"/>
                </a:solidFill>
                <a:effectLst/>
              </a:rPr>
              <a:t>The TiVo Stream 4K Remote is made for AndroidTV-based set-top boxes and dongles with TiVo functionality like the TiVo Stream 4K. </a:t>
            </a:r>
          </a:p>
          <a:p>
            <a:pPr marL="0" indent="0">
              <a:buNone/>
            </a:pPr>
            <a:endParaRPr lang="en-US" sz="1400">
              <a:solidFill>
                <a:schemeClr val="tx1"/>
              </a:solidFill>
            </a:endParaRPr>
          </a:p>
          <a:p>
            <a:pPr marL="0" indent="0">
              <a:buNone/>
            </a:pPr>
            <a:r>
              <a:rPr lang="en-US" sz="1400" b="0" i="0">
                <a:solidFill>
                  <a:schemeClr val="tx1"/>
                </a:solidFill>
                <a:effectLst/>
              </a:rPr>
              <a:t>The compact remote control is designed utilizing the iconic TiVo user experience with the addition of various features such as voice search capabilities, dedicated Netflix button and more. The TiVo experience comes to Android TV with integrated voice over BLE, finding your desired content or favorite channel has never been easier.</a:t>
            </a:r>
            <a:r>
              <a:rPr lang="en-US" sz="1400">
                <a:solidFill>
                  <a:schemeClr val="tx1"/>
                </a:solidFill>
              </a:rPr>
              <a:t> </a:t>
            </a:r>
            <a:br>
              <a:rPr lang="en-US" sz="1400">
                <a:solidFill>
                  <a:schemeClr val="tx1"/>
                </a:solidFill>
              </a:rPr>
            </a:br>
            <a:endParaRPr lang="en-US" sz="1400">
              <a:solidFill>
                <a:schemeClr val="tx1"/>
              </a:solidFill>
            </a:endParaRPr>
          </a:p>
          <a:p>
            <a:pPr marL="0" indent="0">
              <a:buNone/>
            </a:pPr>
            <a:r>
              <a:rPr lang="en-US" sz="1400">
                <a:solidFill>
                  <a:schemeClr val="tx1"/>
                </a:solidFill>
              </a:rPr>
              <a:t>The TiVo Stream 4K Remote comes with QuickSet integrated.</a:t>
            </a:r>
          </a:p>
        </p:txBody>
      </p:sp>
      <p:sp>
        <p:nvSpPr>
          <p:cNvPr id="2" name="Footer Placeholder 1">
            <a:extLst>
              <a:ext uri="{FF2B5EF4-FFF2-40B4-BE49-F238E27FC236}">
                <a16:creationId xmlns:a16="http://schemas.microsoft.com/office/drawing/2014/main" id="{621B00EC-EB18-4468-99E6-6F47E044E5BF}"/>
              </a:ext>
            </a:extLst>
          </p:cNvPr>
          <p:cNvSpPr>
            <a:spLocks noGrp="1"/>
          </p:cNvSpPr>
          <p:nvPr>
            <p:ph type="ftr" sz="quarter" idx="21"/>
          </p:nvPr>
        </p:nvSpPr>
        <p:spPr/>
        <p:txBody>
          <a:bodyPr/>
          <a:lstStyle/>
          <a:p>
            <a:r>
              <a:rPr lang="en-GB"/>
              <a:t>Universal Electronics - Confidential</a:t>
            </a:r>
            <a:endParaRPr lang="en-NL"/>
          </a:p>
        </p:txBody>
      </p:sp>
      <p:sp>
        <p:nvSpPr>
          <p:cNvPr id="3" name="Slide Number Placeholder 2">
            <a:extLst>
              <a:ext uri="{FF2B5EF4-FFF2-40B4-BE49-F238E27FC236}">
                <a16:creationId xmlns:a16="http://schemas.microsoft.com/office/drawing/2014/main" id="{C32CEE15-4D4F-4E6C-A37F-DF4D0C57B87D}"/>
              </a:ext>
            </a:extLst>
          </p:cNvPr>
          <p:cNvSpPr>
            <a:spLocks noGrp="1"/>
          </p:cNvSpPr>
          <p:nvPr>
            <p:ph type="sldNum" sz="quarter" idx="22"/>
          </p:nvPr>
        </p:nvSpPr>
        <p:spPr/>
        <p:txBody>
          <a:bodyPr/>
          <a:lstStyle/>
          <a:p>
            <a:fld id="{0BC9B2D7-F899-4427-BEA4-94BC64876344}" type="slidenum">
              <a:rPr lang="en-NL" smtClean="0"/>
              <a:t>13</a:t>
            </a:fld>
            <a:endParaRPr lang="en-NL"/>
          </a:p>
        </p:txBody>
      </p:sp>
      <p:sp>
        <p:nvSpPr>
          <p:cNvPr id="27" name="TextBox 26">
            <a:extLst>
              <a:ext uri="{FF2B5EF4-FFF2-40B4-BE49-F238E27FC236}">
                <a16:creationId xmlns:a16="http://schemas.microsoft.com/office/drawing/2014/main" id="{467067EE-50D1-4899-9613-29EB602B5058}"/>
              </a:ext>
            </a:extLst>
          </p:cNvPr>
          <p:cNvSpPr txBox="1"/>
          <p:nvPr/>
        </p:nvSpPr>
        <p:spPr>
          <a:xfrm>
            <a:off x="771665" y="5769065"/>
            <a:ext cx="841897" cy="276999"/>
          </a:xfrm>
          <a:prstGeom prst="rect">
            <a:avLst/>
          </a:prstGeom>
          <a:noFill/>
        </p:spPr>
        <p:txBody>
          <a:bodyPr wrap="none" rtlCol="0">
            <a:spAutoFit/>
          </a:bodyPr>
          <a:lstStyle/>
          <a:p>
            <a:pPr algn="ctr"/>
            <a:r>
              <a:rPr lang="en-US" sz="1200" dirty="0">
                <a:solidFill>
                  <a:schemeClr val="bg1"/>
                </a:solidFill>
              </a:rPr>
              <a:t>App Keys</a:t>
            </a:r>
            <a:endParaRPr lang="LID4096" sz="1200" dirty="0">
              <a:solidFill>
                <a:schemeClr val="bg1"/>
              </a:solidFill>
            </a:endParaRPr>
          </a:p>
        </p:txBody>
      </p:sp>
      <p:pic>
        <p:nvPicPr>
          <p:cNvPr id="5" name="Picture 4">
            <a:extLst>
              <a:ext uri="{FF2B5EF4-FFF2-40B4-BE49-F238E27FC236}">
                <a16:creationId xmlns:a16="http://schemas.microsoft.com/office/drawing/2014/main" id="{DE2AF2BF-4D5C-4AA2-B4C0-DDC5CC790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10" y="4884561"/>
            <a:ext cx="937174" cy="937174"/>
          </a:xfrm>
          <a:prstGeom prst="rect">
            <a:avLst/>
          </a:prstGeom>
        </p:spPr>
      </p:pic>
      <p:pic>
        <p:nvPicPr>
          <p:cNvPr id="25" name="Picture 24">
            <a:extLst>
              <a:ext uri="{FF2B5EF4-FFF2-40B4-BE49-F238E27FC236}">
                <a16:creationId xmlns:a16="http://schemas.microsoft.com/office/drawing/2014/main" id="{B2DE4F73-BF31-4EE8-A547-F6C9554AA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582" y="4884561"/>
            <a:ext cx="853998" cy="853998"/>
          </a:xfrm>
          <a:prstGeom prst="rect">
            <a:avLst/>
          </a:prstGeom>
        </p:spPr>
      </p:pic>
      <p:sp>
        <p:nvSpPr>
          <p:cNvPr id="29" name="TextBox 28">
            <a:extLst>
              <a:ext uri="{FF2B5EF4-FFF2-40B4-BE49-F238E27FC236}">
                <a16:creationId xmlns:a16="http://schemas.microsoft.com/office/drawing/2014/main" id="{95ACA542-6F2F-4AC4-BCB9-76263064B541}"/>
              </a:ext>
            </a:extLst>
          </p:cNvPr>
          <p:cNvSpPr txBox="1"/>
          <p:nvPr/>
        </p:nvSpPr>
        <p:spPr>
          <a:xfrm>
            <a:off x="2221955" y="5769065"/>
            <a:ext cx="1019253" cy="461665"/>
          </a:xfrm>
          <a:prstGeom prst="rect">
            <a:avLst/>
          </a:prstGeom>
          <a:noFill/>
        </p:spPr>
        <p:txBody>
          <a:bodyPr wrap="none" rtlCol="0">
            <a:spAutoFit/>
          </a:bodyPr>
          <a:lstStyle/>
          <a:p>
            <a:pPr algn="ctr"/>
            <a:r>
              <a:rPr lang="en-US" sz="1200" dirty="0">
                <a:solidFill>
                  <a:schemeClr val="bg1"/>
                </a:solidFill>
              </a:rPr>
              <a:t>Push to Talk</a:t>
            </a:r>
            <a:br>
              <a:rPr lang="en-US" sz="1200" dirty="0">
                <a:solidFill>
                  <a:schemeClr val="bg1"/>
                </a:solidFill>
              </a:rPr>
            </a:br>
            <a:r>
              <a:rPr lang="en-US" sz="1200" dirty="0">
                <a:solidFill>
                  <a:schemeClr val="bg1"/>
                </a:solidFill>
              </a:rPr>
              <a:t>Voice</a:t>
            </a:r>
            <a:endParaRPr lang="LID4096" sz="1200" dirty="0">
              <a:solidFill>
                <a:schemeClr val="bg1"/>
              </a:solidFill>
            </a:endParaRPr>
          </a:p>
        </p:txBody>
      </p:sp>
      <p:pic>
        <p:nvPicPr>
          <p:cNvPr id="30" name="Picture 29">
            <a:extLst>
              <a:ext uri="{FF2B5EF4-FFF2-40B4-BE49-F238E27FC236}">
                <a16:creationId xmlns:a16="http://schemas.microsoft.com/office/drawing/2014/main" id="{B9D14AB8-458A-4F33-8ADC-730DA4DDA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679" y="4873900"/>
            <a:ext cx="875320" cy="875320"/>
          </a:xfrm>
          <a:prstGeom prst="rect">
            <a:avLst/>
          </a:prstGeom>
        </p:spPr>
      </p:pic>
      <p:sp>
        <p:nvSpPr>
          <p:cNvPr id="32" name="TextBox 31">
            <a:extLst>
              <a:ext uri="{FF2B5EF4-FFF2-40B4-BE49-F238E27FC236}">
                <a16:creationId xmlns:a16="http://schemas.microsoft.com/office/drawing/2014/main" id="{9F1451A4-F96C-461D-A77C-891810BDEC2C}"/>
              </a:ext>
            </a:extLst>
          </p:cNvPr>
          <p:cNvSpPr txBox="1"/>
          <p:nvPr/>
        </p:nvSpPr>
        <p:spPr>
          <a:xfrm>
            <a:off x="4871335" y="5769065"/>
            <a:ext cx="688009" cy="461665"/>
          </a:xfrm>
          <a:prstGeom prst="rect">
            <a:avLst/>
          </a:prstGeom>
          <a:noFill/>
        </p:spPr>
        <p:txBody>
          <a:bodyPr wrap="none" rtlCol="0">
            <a:spAutoFit/>
          </a:bodyPr>
          <a:lstStyle/>
          <a:p>
            <a:pPr algn="ctr"/>
            <a:r>
              <a:rPr lang="en-US" sz="1200" dirty="0">
                <a:solidFill>
                  <a:schemeClr val="bg1"/>
                </a:solidFill>
              </a:rPr>
              <a:t>IR</a:t>
            </a:r>
            <a:br>
              <a:rPr lang="en-US" sz="1200" dirty="0">
                <a:solidFill>
                  <a:schemeClr val="bg1"/>
                </a:solidFill>
              </a:rPr>
            </a:br>
            <a:r>
              <a:rPr lang="en-US" sz="1200" dirty="0">
                <a:solidFill>
                  <a:schemeClr val="bg1"/>
                </a:solidFill>
              </a:rPr>
              <a:t>Control</a:t>
            </a:r>
            <a:endParaRPr lang="LID4096" sz="1200" dirty="0">
              <a:solidFill>
                <a:schemeClr val="bg1"/>
              </a:solidFill>
            </a:endParaRPr>
          </a:p>
        </p:txBody>
      </p:sp>
      <p:sp>
        <p:nvSpPr>
          <p:cNvPr id="33" name="TextBox 32">
            <a:extLst>
              <a:ext uri="{FF2B5EF4-FFF2-40B4-BE49-F238E27FC236}">
                <a16:creationId xmlns:a16="http://schemas.microsoft.com/office/drawing/2014/main" id="{6A940D0C-910E-4855-AA98-121F5EE08282}"/>
              </a:ext>
            </a:extLst>
          </p:cNvPr>
          <p:cNvSpPr txBox="1"/>
          <p:nvPr/>
        </p:nvSpPr>
        <p:spPr>
          <a:xfrm>
            <a:off x="3708107" y="5769065"/>
            <a:ext cx="678391" cy="461665"/>
          </a:xfrm>
          <a:prstGeom prst="rect">
            <a:avLst/>
          </a:prstGeom>
          <a:noFill/>
        </p:spPr>
        <p:txBody>
          <a:bodyPr wrap="none" rtlCol="0">
            <a:spAutoFit/>
          </a:bodyPr>
          <a:lstStyle/>
          <a:p>
            <a:pPr algn="ctr"/>
            <a:r>
              <a:rPr lang="en-US" sz="1200" dirty="0">
                <a:solidFill>
                  <a:schemeClr val="bg1"/>
                </a:solidFill>
              </a:rPr>
              <a:t>BLE</a:t>
            </a:r>
            <a:br>
              <a:rPr lang="en-US" sz="1200" dirty="0">
                <a:solidFill>
                  <a:schemeClr val="bg1"/>
                </a:solidFill>
              </a:rPr>
            </a:br>
            <a:r>
              <a:rPr lang="en-US" sz="1200" dirty="0">
                <a:solidFill>
                  <a:schemeClr val="bg1"/>
                </a:solidFill>
              </a:rPr>
              <a:t>Control</a:t>
            </a:r>
            <a:endParaRPr lang="LID4096" sz="1200" dirty="0">
              <a:solidFill>
                <a:schemeClr val="bg1"/>
              </a:solidFill>
            </a:endParaRPr>
          </a:p>
        </p:txBody>
      </p:sp>
      <p:pic>
        <p:nvPicPr>
          <p:cNvPr id="34" name="Picture 33">
            <a:extLst>
              <a:ext uri="{FF2B5EF4-FFF2-40B4-BE49-F238E27FC236}">
                <a16:creationId xmlns:a16="http://schemas.microsoft.com/office/drawing/2014/main" id="{532856BF-7636-4FB0-BB8C-994C88340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0303" y="4845840"/>
            <a:ext cx="853997" cy="853997"/>
          </a:xfrm>
          <a:prstGeom prst="rect">
            <a:avLst/>
          </a:prstGeom>
        </p:spPr>
      </p:pic>
      <p:pic>
        <p:nvPicPr>
          <p:cNvPr id="21" name="Picture 2">
            <a:extLst>
              <a:ext uri="{FF2B5EF4-FFF2-40B4-BE49-F238E27FC236}">
                <a16:creationId xmlns:a16="http://schemas.microsoft.com/office/drawing/2014/main" id="{7BEE2282-F390-409C-9D3C-C60056F606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1004" b="-71004"/>
          <a:stretch/>
        </p:blipFill>
        <p:spPr bwMode="auto">
          <a:xfrm>
            <a:off x="85941" y="3833500"/>
            <a:ext cx="1179806" cy="9231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29448538-4C89-F4DA-36F6-BDD29149A7D7}"/>
              </a:ext>
            </a:extLst>
          </p:cNvPr>
          <p:cNvPicPr>
            <a:picLocks noChangeAspect="1"/>
          </p:cNvPicPr>
          <p:nvPr/>
        </p:nvPicPr>
        <p:blipFill>
          <a:blip r:embed="rId8"/>
          <a:stretch>
            <a:fillRect/>
          </a:stretch>
        </p:blipFill>
        <p:spPr>
          <a:xfrm>
            <a:off x="2467165" y="678094"/>
            <a:ext cx="1178794" cy="3755205"/>
          </a:xfrm>
          <a:prstGeom prst="rect">
            <a:avLst/>
          </a:prstGeom>
        </p:spPr>
      </p:pic>
    </p:spTree>
    <p:extLst>
      <p:ext uri="{BB962C8B-B14F-4D97-AF65-F5344CB8AC3E}">
        <p14:creationId xmlns:p14="http://schemas.microsoft.com/office/powerpoint/2010/main" val="16383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3F8A1D0-263B-4C1D-A9A8-03CDE9609B26}"/>
              </a:ext>
            </a:extLst>
          </p:cNvPr>
          <p:cNvSpPr>
            <a:spLocks noGrp="1"/>
          </p:cNvSpPr>
          <p:nvPr>
            <p:ph type="title"/>
          </p:nvPr>
        </p:nvSpPr>
        <p:spPr>
          <a:xfrm>
            <a:off x="523875" y="2229195"/>
            <a:ext cx="4303951" cy="757130"/>
          </a:xfrm>
        </p:spPr>
        <p:txBody>
          <a:bodyPr/>
          <a:lstStyle/>
          <a:p>
            <a:r>
              <a:rPr lang="en-GB" dirty="0"/>
              <a:t>Thank you!</a:t>
            </a:r>
            <a:endParaRPr lang="en-NL" dirty="0"/>
          </a:p>
        </p:txBody>
      </p:sp>
      <p:sp>
        <p:nvSpPr>
          <p:cNvPr id="8" name="Footer Placeholder 7">
            <a:extLst>
              <a:ext uri="{FF2B5EF4-FFF2-40B4-BE49-F238E27FC236}">
                <a16:creationId xmlns:a16="http://schemas.microsoft.com/office/drawing/2014/main" id="{0E432EBB-958B-4BE5-9C5D-1711AF3548AA}"/>
              </a:ext>
            </a:extLst>
          </p:cNvPr>
          <p:cNvSpPr>
            <a:spLocks noGrp="1"/>
          </p:cNvSpPr>
          <p:nvPr>
            <p:ph type="ftr" sz="quarter" idx="4294967295"/>
          </p:nvPr>
        </p:nvSpPr>
        <p:spPr>
          <a:xfrm>
            <a:off x="0" y="6408738"/>
            <a:ext cx="5292725" cy="365125"/>
          </a:xfrm>
        </p:spPr>
        <p:txBody>
          <a:bodyPr/>
          <a:lstStyle/>
          <a:p>
            <a:r>
              <a:rPr lang="en-GB" noProof="0"/>
              <a:t>Universal Electronics - Confidential</a:t>
            </a:r>
          </a:p>
        </p:txBody>
      </p:sp>
      <p:sp>
        <p:nvSpPr>
          <p:cNvPr id="9" name="Slide Number Placeholder 8">
            <a:extLst>
              <a:ext uri="{FF2B5EF4-FFF2-40B4-BE49-F238E27FC236}">
                <a16:creationId xmlns:a16="http://schemas.microsoft.com/office/drawing/2014/main" id="{FF922D5F-7942-46AE-BF9E-2D9D2676F742}"/>
              </a:ext>
            </a:extLst>
          </p:cNvPr>
          <p:cNvSpPr>
            <a:spLocks noGrp="1"/>
          </p:cNvSpPr>
          <p:nvPr>
            <p:ph type="sldNum" sz="quarter" idx="4294967295"/>
          </p:nvPr>
        </p:nvSpPr>
        <p:spPr>
          <a:xfrm>
            <a:off x="11750675" y="6408738"/>
            <a:ext cx="441325" cy="449262"/>
          </a:xfrm>
        </p:spPr>
        <p:txBody>
          <a:bodyPr/>
          <a:lstStyle/>
          <a:p>
            <a:fld id="{BACF24D8-7A14-49E4-BE01-BCC803DF4CF0}" type="slidenum">
              <a:rPr lang="en-GB" noProof="0" smtClean="0"/>
              <a:pPr/>
              <a:t>14</a:t>
            </a:fld>
            <a:endParaRPr lang="en-GB" noProof="0"/>
          </a:p>
        </p:txBody>
      </p:sp>
    </p:spTree>
    <p:extLst>
      <p:ext uri="{BB962C8B-B14F-4D97-AF65-F5344CB8AC3E}">
        <p14:creationId xmlns:p14="http://schemas.microsoft.com/office/powerpoint/2010/main" val="303792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DC6A7A-5776-4577-AD63-1D846EFCC017}"/>
              </a:ext>
            </a:extLst>
          </p:cNvPr>
          <p:cNvSpPr>
            <a:spLocks noGrp="1"/>
          </p:cNvSpPr>
          <p:nvPr>
            <p:ph type="title"/>
          </p:nvPr>
        </p:nvSpPr>
        <p:spPr/>
        <p:txBody>
          <a:bodyPr/>
          <a:lstStyle/>
          <a:p>
            <a:r>
              <a:rPr lang="en-GB" dirty="0"/>
              <a:t>TiVo added value</a:t>
            </a:r>
            <a:endParaRPr lang="en-NL" dirty="0"/>
          </a:p>
        </p:txBody>
      </p:sp>
      <p:sp>
        <p:nvSpPr>
          <p:cNvPr id="7" name="Picture Placeholder 6">
            <a:extLst>
              <a:ext uri="{FF2B5EF4-FFF2-40B4-BE49-F238E27FC236}">
                <a16:creationId xmlns:a16="http://schemas.microsoft.com/office/drawing/2014/main" id="{8851802B-CB69-46C8-AD5E-D66B84AC0F3F}"/>
              </a:ext>
            </a:extLst>
          </p:cNvPr>
          <p:cNvSpPr>
            <a:spLocks noGrp="1"/>
          </p:cNvSpPr>
          <p:nvPr>
            <p:ph type="pic" sz="quarter" idx="14"/>
          </p:nvPr>
        </p:nvSpPr>
        <p:spPr/>
      </p:sp>
      <p:sp>
        <p:nvSpPr>
          <p:cNvPr id="11" name="Content Placeholder 10">
            <a:extLst>
              <a:ext uri="{FF2B5EF4-FFF2-40B4-BE49-F238E27FC236}">
                <a16:creationId xmlns:a16="http://schemas.microsoft.com/office/drawing/2014/main" id="{8AC8954C-DD0D-4C16-AEEF-085DD11EFFEF}"/>
              </a:ext>
            </a:extLst>
          </p:cNvPr>
          <p:cNvSpPr>
            <a:spLocks noGrp="1"/>
          </p:cNvSpPr>
          <p:nvPr>
            <p:ph idx="15"/>
          </p:nvPr>
        </p:nvSpPr>
        <p:spPr/>
        <p:txBody>
          <a:bodyPr>
            <a:normAutofit/>
          </a:bodyPr>
          <a:lstStyle/>
          <a:p>
            <a:pPr algn="ctr"/>
            <a:r>
              <a:rPr lang="en-GB" sz="2800" dirty="0"/>
              <a:t>A unified user experience</a:t>
            </a:r>
            <a:endParaRPr lang="en-NL" sz="2800" dirty="0"/>
          </a:p>
        </p:txBody>
      </p:sp>
      <p:sp>
        <p:nvSpPr>
          <p:cNvPr id="13" name="Text Placeholder 12">
            <a:extLst>
              <a:ext uri="{FF2B5EF4-FFF2-40B4-BE49-F238E27FC236}">
                <a16:creationId xmlns:a16="http://schemas.microsoft.com/office/drawing/2014/main" id="{43078A17-7EE1-4668-BEB8-4C562BBC4EBE}"/>
              </a:ext>
            </a:extLst>
          </p:cNvPr>
          <p:cNvSpPr>
            <a:spLocks noGrp="1"/>
          </p:cNvSpPr>
          <p:nvPr>
            <p:ph type="body" sz="quarter" idx="19"/>
          </p:nvPr>
        </p:nvSpPr>
        <p:spPr/>
        <p:txBody>
          <a:bodyPr>
            <a:normAutofit fontScale="92500" lnSpcReduction="20000"/>
          </a:bodyPr>
          <a:lstStyle/>
          <a:p>
            <a:endParaRPr lang="en-NL"/>
          </a:p>
        </p:txBody>
      </p:sp>
      <p:sp>
        <p:nvSpPr>
          <p:cNvPr id="9" name="Text Placeholder 8">
            <a:extLst>
              <a:ext uri="{FF2B5EF4-FFF2-40B4-BE49-F238E27FC236}">
                <a16:creationId xmlns:a16="http://schemas.microsoft.com/office/drawing/2014/main" id="{6AAF49CF-45FC-4663-875E-F1F4657FFA07}"/>
              </a:ext>
            </a:extLst>
          </p:cNvPr>
          <p:cNvSpPr>
            <a:spLocks noGrp="1"/>
          </p:cNvSpPr>
          <p:nvPr>
            <p:ph type="body" sz="quarter" idx="13"/>
          </p:nvPr>
        </p:nvSpPr>
        <p:spPr/>
        <p:txBody>
          <a:bodyPr/>
          <a:lstStyle/>
          <a:p>
            <a:r>
              <a:rPr lang="en-US" dirty="0" err="1"/>
              <a:t>TiVO</a:t>
            </a:r>
            <a:r>
              <a:rPr lang="en-US" dirty="0"/>
              <a:t> intro </a:t>
            </a:r>
            <a:endParaRPr lang="en-NL" dirty="0"/>
          </a:p>
        </p:txBody>
      </p:sp>
      <p:sp>
        <p:nvSpPr>
          <p:cNvPr id="10" name="Content Placeholder 9">
            <a:extLst>
              <a:ext uri="{FF2B5EF4-FFF2-40B4-BE49-F238E27FC236}">
                <a16:creationId xmlns:a16="http://schemas.microsoft.com/office/drawing/2014/main" id="{B62FC804-77C2-4A4B-924B-3949485A1583}"/>
              </a:ext>
            </a:extLst>
          </p:cNvPr>
          <p:cNvSpPr>
            <a:spLocks noGrp="1"/>
          </p:cNvSpPr>
          <p:nvPr>
            <p:ph idx="1"/>
          </p:nvPr>
        </p:nvSpPr>
        <p:spPr/>
        <p:txBody>
          <a:bodyPr>
            <a:normAutofit fontScale="92500" lnSpcReduction="10000"/>
          </a:bodyPr>
          <a:lstStyle/>
          <a:p>
            <a:pPr marL="219075" indent="0">
              <a:buNone/>
            </a:pPr>
            <a:r>
              <a:rPr lang="en-GB" dirty="0"/>
              <a:t>Since its inception, when TiVo began to redefine how people watch TV, TiVo has been know for its revolutionary user experience, and the remote control has been a central part of this UX. With unique features like the thumbs-up and thumbs-down buttons, and always with its instantly recognizable peanut-shaped remotes. </a:t>
            </a:r>
          </a:p>
          <a:p>
            <a:pPr marL="219075" indent="0">
              <a:buNone/>
            </a:pPr>
            <a:endParaRPr lang="en-GB" dirty="0"/>
          </a:p>
          <a:p>
            <a:pPr marL="219075" indent="0">
              <a:buNone/>
            </a:pPr>
            <a:r>
              <a:rPr lang="en-GB" dirty="0"/>
              <a:t>With its unique UX, TiVo has become a cornerstone of many operators’ TV offerings, as they’ve built their set-top boxes’ user interface around TiVo’s convenient interaction model. </a:t>
            </a:r>
          </a:p>
        </p:txBody>
      </p:sp>
      <p:sp>
        <p:nvSpPr>
          <p:cNvPr id="3" name="Footer Placeholder 2">
            <a:extLst>
              <a:ext uri="{FF2B5EF4-FFF2-40B4-BE49-F238E27FC236}">
                <a16:creationId xmlns:a16="http://schemas.microsoft.com/office/drawing/2014/main" id="{0347A436-D201-4212-81D7-0D2C458577B4}"/>
              </a:ext>
            </a:extLst>
          </p:cNvPr>
          <p:cNvSpPr>
            <a:spLocks noGrp="1"/>
          </p:cNvSpPr>
          <p:nvPr>
            <p:ph type="ftr" sz="quarter" idx="21"/>
          </p:nvPr>
        </p:nvSpPr>
        <p:spPr/>
        <p:txBody>
          <a:bodyPr/>
          <a:lstStyle/>
          <a:p>
            <a:r>
              <a:rPr lang="en-GB" noProof="0"/>
              <a:t>Universal Electronics - Confidential</a:t>
            </a:r>
          </a:p>
        </p:txBody>
      </p:sp>
      <p:sp>
        <p:nvSpPr>
          <p:cNvPr id="4" name="Slide Number Placeholder 3">
            <a:extLst>
              <a:ext uri="{FF2B5EF4-FFF2-40B4-BE49-F238E27FC236}">
                <a16:creationId xmlns:a16="http://schemas.microsoft.com/office/drawing/2014/main" id="{46698E60-63F7-446F-981D-09F6E2BAA406}"/>
              </a:ext>
            </a:extLst>
          </p:cNvPr>
          <p:cNvSpPr>
            <a:spLocks noGrp="1"/>
          </p:cNvSpPr>
          <p:nvPr>
            <p:ph type="sldNum" sz="quarter" idx="22"/>
          </p:nvPr>
        </p:nvSpPr>
        <p:spPr/>
        <p:txBody>
          <a:bodyPr/>
          <a:lstStyle/>
          <a:p>
            <a:fld id="{BACF24D8-7A14-49E4-BE01-BCC803DF4CF0}" type="slidenum">
              <a:rPr lang="en-GB" noProof="0" smtClean="0"/>
              <a:t>2</a:t>
            </a:fld>
            <a:endParaRPr lang="en-GB" noProof="0"/>
          </a:p>
        </p:txBody>
      </p:sp>
      <p:pic>
        <p:nvPicPr>
          <p:cNvPr id="1030" name="Picture 6" descr="Android TV &amp;amp; the TiVo Stream 4K | TiVo">
            <a:extLst>
              <a:ext uri="{FF2B5EF4-FFF2-40B4-BE49-F238E27FC236}">
                <a16:creationId xmlns:a16="http://schemas.microsoft.com/office/drawing/2014/main" id="{20D8D5F9-E9E7-4DCF-988F-DB4E37B797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57" t="1347"/>
          <a:stretch/>
        </p:blipFill>
        <p:spPr bwMode="auto">
          <a:xfrm>
            <a:off x="-15438" y="-1"/>
            <a:ext cx="6111438" cy="477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88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B5B4BD5-98B7-4112-80AE-F2F371F70BBE}"/>
              </a:ext>
            </a:extLst>
          </p:cNvPr>
          <p:cNvSpPr>
            <a:spLocks noGrp="1"/>
          </p:cNvSpPr>
          <p:nvPr>
            <p:ph type="title"/>
          </p:nvPr>
        </p:nvSpPr>
        <p:spPr>
          <a:xfrm>
            <a:off x="4543818" y="992917"/>
            <a:ext cx="7122817" cy="463239"/>
          </a:xfrm>
        </p:spPr>
        <p:txBody>
          <a:bodyPr>
            <a:normAutofit fontScale="90000"/>
          </a:bodyPr>
          <a:lstStyle/>
          <a:p>
            <a:r>
              <a:rPr lang="en-US" dirty="0"/>
              <a:t>Why a TiVo remote from UEI?</a:t>
            </a:r>
            <a:endParaRPr lang="LID4096" dirty="0"/>
          </a:p>
        </p:txBody>
      </p:sp>
      <p:sp>
        <p:nvSpPr>
          <p:cNvPr id="3" name="Slide Number Placeholder 2">
            <a:extLst>
              <a:ext uri="{FF2B5EF4-FFF2-40B4-BE49-F238E27FC236}">
                <a16:creationId xmlns:a16="http://schemas.microsoft.com/office/drawing/2014/main" id="{307D7FF3-3462-4D31-8977-DD30B4DC912F}"/>
              </a:ext>
            </a:extLst>
          </p:cNvPr>
          <p:cNvSpPr>
            <a:spLocks noGrp="1"/>
          </p:cNvSpPr>
          <p:nvPr>
            <p:ph type="sldNum" sz="quarter" idx="18"/>
          </p:nvPr>
        </p:nvSpPr>
        <p:spPr/>
        <p:txBody>
          <a:bodyPr/>
          <a:lstStyle/>
          <a:p>
            <a:fld id="{0BC9B2D7-F899-4427-BEA4-94BC64876344}" type="slidenum">
              <a:rPr lang="en-NL" smtClean="0"/>
              <a:t>3</a:t>
            </a:fld>
            <a:endParaRPr lang="en-NL"/>
          </a:p>
        </p:txBody>
      </p:sp>
      <p:sp>
        <p:nvSpPr>
          <p:cNvPr id="18" name="Text Placeholder 17">
            <a:extLst>
              <a:ext uri="{FF2B5EF4-FFF2-40B4-BE49-F238E27FC236}">
                <a16:creationId xmlns:a16="http://schemas.microsoft.com/office/drawing/2014/main" id="{1437EBDB-52BB-4F15-BA58-9DD80168869C}"/>
              </a:ext>
            </a:extLst>
          </p:cNvPr>
          <p:cNvSpPr>
            <a:spLocks noGrp="1"/>
          </p:cNvSpPr>
          <p:nvPr>
            <p:ph type="body" sz="quarter" idx="19"/>
          </p:nvPr>
        </p:nvSpPr>
        <p:spPr>
          <a:xfrm>
            <a:off x="4548188" y="1456159"/>
            <a:ext cx="7118447" cy="806507"/>
          </a:xfrm>
        </p:spPr>
        <p:txBody>
          <a:bodyPr>
            <a:noAutofit/>
          </a:bodyPr>
          <a:lstStyle/>
          <a:p>
            <a:r>
              <a:rPr lang="en-GB" sz="1600" b="0" i="1" dirty="0">
                <a:solidFill>
                  <a:schemeClr val="tx1"/>
                </a:solidFill>
                <a:effectLst/>
              </a:rPr>
              <a:t>Designed in conjunction with TiVo, the remotes are </a:t>
            </a:r>
          </a:p>
          <a:p>
            <a:r>
              <a:rPr lang="en-GB" sz="1600" b="0" i="1" dirty="0">
                <a:solidFill>
                  <a:schemeClr val="tx1"/>
                </a:solidFill>
                <a:effectLst/>
              </a:rPr>
              <a:t>fully certified to meet TiVo’s functional requirements.</a:t>
            </a:r>
            <a:endParaRPr lang="LID4096" sz="1600" i="1" dirty="0"/>
          </a:p>
          <a:p>
            <a:pPr marL="0" indent="0">
              <a:buNone/>
            </a:pPr>
            <a:endParaRPr lang="LID4096" dirty="0"/>
          </a:p>
        </p:txBody>
      </p:sp>
      <p:sp>
        <p:nvSpPr>
          <p:cNvPr id="19" name="Text Placeholder 18">
            <a:extLst>
              <a:ext uri="{FF2B5EF4-FFF2-40B4-BE49-F238E27FC236}">
                <a16:creationId xmlns:a16="http://schemas.microsoft.com/office/drawing/2014/main" id="{77F5FBCE-58C4-40CE-8EAE-556E2EDDD1CD}"/>
              </a:ext>
            </a:extLst>
          </p:cNvPr>
          <p:cNvSpPr>
            <a:spLocks noGrp="1"/>
          </p:cNvSpPr>
          <p:nvPr>
            <p:ph sz="half" idx="1"/>
          </p:nvPr>
        </p:nvSpPr>
        <p:spPr>
          <a:xfrm>
            <a:off x="4548188" y="2568686"/>
            <a:ext cx="7118447" cy="3901099"/>
          </a:xfrm>
        </p:spPr>
        <p:txBody>
          <a:bodyPr/>
          <a:lstStyle/>
          <a:p>
            <a:pPr marL="0" indent="0">
              <a:buNone/>
            </a:pPr>
            <a:r>
              <a:rPr lang="en-GB" b="0" i="0" dirty="0">
                <a:solidFill>
                  <a:schemeClr val="tx1"/>
                </a:solidFill>
                <a:effectLst/>
              </a:rPr>
              <a:t>All TiVo Remote Controls from UEI are </a:t>
            </a:r>
            <a:r>
              <a:rPr lang="en-GB" dirty="0">
                <a:solidFill>
                  <a:schemeClr val="tx1"/>
                </a:solidFill>
              </a:rPr>
              <a:t>designed for the iconic TiVo user experience. They </a:t>
            </a:r>
            <a:r>
              <a:rPr lang="en-GB" b="0" i="0" dirty="0">
                <a:solidFill>
                  <a:schemeClr val="tx1"/>
                </a:solidFill>
                <a:effectLst/>
              </a:rPr>
              <a:t>closely follow the strict design guidelines that are integral to the famous TiVo UX. This includes remote shape, size, key layout, and key functions including:</a:t>
            </a:r>
          </a:p>
          <a:p>
            <a:pPr marL="0" indent="0">
              <a:buNone/>
            </a:pPr>
            <a:endParaRPr lang="en-GB" dirty="0">
              <a:solidFill>
                <a:schemeClr val="tx1"/>
              </a:solidFill>
            </a:endParaRPr>
          </a:p>
          <a:p>
            <a:pPr marL="742950" lvl="1" indent="-285750">
              <a:buFont typeface="Arial" panose="020B0604020202020204" pitchFamily="34" charset="0"/>
              <a:buChar char="•"/>
            </a:pPr>
            <a:r>
              <a:rPr lang="en-GB" b="0" i="0" dirty="0">
                <a:solidFill>
                  <a:schemeClr val="tx1"/>
                </a:solidFill>
                <a:effectLst/>
              </a:rPr>
              <a:t>TiVo button</a:t>
            </a:r>
            <a:endParaRPr lang="en-GB" dirty="0">
              <a:solidFill>
                <a:schemeClr val="tx1"/>
              </a:solidFill>
            </a:endParaRPr>
          </a:p>
          <a:p>
            <a:pPr marL="742950" lvl="1" indent="-285750">
              <a:buFont typeface="Arial" panose="020B0604020202020204" pitchFamily="34" charset="0"/>
              <a:buChar char="•"/>
            </a:pPr>
            <a:r>
              <a:rPr lang="en-GB" b="0" i="0" dirty="0">
                <a:solidFill>
                  <a:schemeClr val="tx1"/>
                </a:solidFill>
                <a:effectLst/>
              </a:rPr>
              <a:t>Thumbs Up, Thumbs Down keys</a:t>
            </a:r>
            <a:endParaRPr lang="en-GB" dirty="0">
              <a:solidFill>
                <a:schemeClr val="tx1"/>
              </a:solidFill>
            </a:endParaRPr>
          </a:p>
          <a:p>
            <a:pPr marL="742950" lvl="1" indent="-285750">
              <a:buFont typeface="Arial" panose="020B0604020202020204" pitchFamily="34" charset="0"/>
              <a:buChar char="•"/>
            </a:pPr>
            <a:r>
              <a:rPr lang="en-GB" b="0" i="0" dirty="0">
                <a:solidFill>
                  <a:schemeClr val="tx1"/>
                </a:solidFill>
                <a:effectLst/>
              </a:rPr>
              <a:t>Peanut-shaped design with gripped waistline</a:t>
            </a:r>
          </a:p>
          <a:p>
            <a:pPr marL="742950" lvl="1" indent="-285750">
              <a:buFont typeface="Arial" panose="020B0604020202020204" pitchFamily="34" charset="0"/>
              <a:buChar char="•"/>
            </a:pPr>
            <a:r>
              <a:rPr lang="en-GB" b="0" i="0" dirty="0">
                <a:solidFill>
                  <a:schemeClr val="tx1"/>
                </a:solidFill>
                <a:effectLst/>
              </a:rPr>
              <a:t>Setup Methods</a:t>
            </a:r>
          </a:p>
          <a:p>
            <a:endParaRPr lang="en-GB" b="0" i="0" dirty="0">
              <a:solidFill>
                <a:schemeClr val="tx1"/>
              </a:solidFill>
              <a:effectLst/>
            </a:endParaRPr>
          </a:p>
        </p:txBody>
      </p:sp>
      <p:sp>
        <p:nvSpPr>
          <p:cNvPr id="2" name="Footer Placeholder 1">
            <a:extLst>
              <a:ext uri="{FF2B5EF4-FFF2-40B4-BE49-F238E27FC236}">
                <a16:creationId xmlns:a16="http://schemas.microsoft.com/office/drawing/2014/main" id="{57A179DF-4526-4DF4-A8A8-481D05136379}"/>
              </a:ext>
            </a:extLst>
          </p:cNvPr>
          <p:cNvSpPr>
            <a:spLocks noGrp="1"/>
          </p:cNvSpPr>
          <p:nvPr>
            <p:ph type="ftr" sz="quarter" idx="4294967295"/>
          </p:nvPr>
        </p:nvSpPr>
        <p:spPr>
          <a:xfrm>
            <a:off x="0" y="6408738"/>
            <a:ext cx="5292725" cy="365125"/>
          </a:xfrm>
        </p:spPr>
        <p:txBody>
          <a:bodyPr/>
          <a:lstStyle/>
          <a:p>
            <a:r>
              <a:rPr lang="en-GB"/>
              <a:t>Universal Electronics - Confidential</a:t>
            </a:r>
            <a:endParaRPr lang="en-NL" dirty="0"/>
          </a:p>
        </p:txBody>
      </p:sp>
      <p:pic>
        <p:nvPicPr>
          <p:cNvPr id="11" name="Picture Placeholder 10" descr="A remote control on a table&#10;&#10;Description automatically generated with medium confidence">
            <a:extLst>
              <a:ext uri="{FF2B5EF4-FFF2-40B4-BE49-F238E27FC236}">
                <a16:creationId xmlns:a16="http://schemas.microsoft.com/office/drawing/2014/main" id="{002ED254-6AC8-4D5A-9E60-11E21DAB954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7771" r="27771"/>
          <a:stretch>
            <a:fillRect/>
          </a:stretch>
        </p:blipFill>
        <p:spPr>
          <a:xfrm>
            <a:off x="0" y="0"/>
            <a:ext cx="4064000" cy="6858000"/>
          </a:xfrm>
          <a:prstGeom prst="rect">
            <a:avLst/>
          </a:prstGeom>
        </p:spPr>
      </p:pic>
    </p:spTree>
    <p:extLst>
      <p:ext uri="{BB962C8B-B14F-4D97-AF65-F5344CB8AC3E}">
        <p14:creationId xmlns:p14="http://schemas.microsoft.com/office/powerpoint/2010/main" val="4183972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B182A92-572B-439E-863A-2E786749059B}"/>
              </a:ext>
            </a:extLst>
          </p:cNvPr>
          <p:cNvSpPr>
            <a:spLocks noGrp="1"/>
          </p:cNvSpPr>
          <p:nvPr>
            <p:ph type="title"/>
          </p:nvPr>
        </p:nvSpPr>
        <p:spPr>
          <a:xfrm>
            <a:off x="6383376" y="1990446"/>
            <a:ext cx="5292000" cy="627612"/>
          </a:xfrm>
        </p:spPr>
        <p:txBody>
          <a:bodyPr/>
          <a:lstStyle/>
          <a:p>
            <a:r>
              <a:rPr lang="en-GB" dirty="0"/>
              <a:t>Seamless control </a:t>
            </a:r>
            <a:endParaRPr lang="en-NL" dirty="0"/>
          </a:p>
        </p:txBody>
      </p:sp>
      <p:pic>
        <p:nvPicPr>
          <p:cNvPr id="17" name="Picture Placeholder 16" descr="A person lying on a couch watching tv&#10;&#10;Description automatically generated with low confidence">
            <a:extLst>
              <a:ext uri="{FF2B5EF4-FFF2-40B4-BE49-F238E27FC236}">
                <a16:creationId xmlns:a16="http://schemas.microsoft.com/office/drawing/2014/main" id="{9A9FFD96-5D31-4C26-A534-D740EC9AC37A}"/>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2012" r="2012"/>
          <a:stretch/>
        </p:blipFill>
        <p:spPr/>
      </p:pic>
      <p:sp>
        <p:nvSpPr>
          <p:cNvPr id="14" name="Content Placeholder 13">
            <a:extLst>
              <a:ext uri="{FF2B5EF4-FFF2-40B4-BE49-F238E27FC236}">
                <a16:creationId xmlns:a16="http://schemas.microsoft.com/office/drawing/2014/main" id="{8B7660D0-103D-43CF-BEB1-45C3B2BAC50D}"/>
              </a:ext>
            </a:extLst>
          </p:cNvPr>
          <p:cNvSpPr>
            <a:spLocks noGrp="1"/>
          </p:cNvSpPr>
          <p:nvPr>
            <p:ph idx="15"/>
          </p:nvPr>
        </p:nvSpPr>
        <p:spPr/>
        <p:txBody>
          <a:bodyPr/>
          <a:lstStyle/>
          <a:p>
            <a:r>
              <a:rPr lang="en-US" sz="1600" i="1" dirty="0"/>
              <a:t>Detect, control and interact with virtually every device within the home using the largest knowledge graph of devices.</a:t>
            </a:r>
          </a:p>
          <a:p>
            <a:endParaRPr lang="en-NL" dirty="0"/>
          </a:p>
        </p:txBody>
      </p:sp>
      <p:sp>
        <p:nvSpPr>
          <p:cNvPr id="15" name="Text Placeholder 14">
            <a:extLst>
              <a:ext uri="{FF2B5EF4-FFF2-40B4-BE49-F238E27FC236}">
                <a16:creationId xmlns:a16="http://schemas.microsoft.com/office/drawing/2014/main" id="{99C60291-F25E-4F1F-9EEC-568153D6D17B}"/>
              </a:ext>
            </a:extLst>
          </p:cNvPr>
          <p:cNvSpPr>
            <a:spLocks noGrp="1"/>
          </p:cNvSpPr>
          <p:nvPr>
            <p:ph type="body" sz="quarter" idx="19"/>
          </p:nvPr>
        </p:nvSpPr>
        <p:spPr>
          <a:xfrm>
            <a:off x="6390336" y="1183454"/>
            <a:ext cx="5278079" cy="694041"/>
          </a:xfrm>
        </p:spPr>
        <p:txBody>
          <a:bodyPr>
            <a:normAutofit/>
          </a:bodyPr>
          <a:lstStyle/>
          <a:p>
            <a:r>
              <a:rPr lang="en-US" sz="1600" dirty="0" err="1"/>
              <a:t>QuickSet</a:t>
            </a:r>
            <a:r>
              <a:rPr lang="en-US" sz="1600" dirty="0"/>
              <a:t> Cloud is the industry standard </a:t>
            </a:r>
          </a:p>
          <a:p>
            <a:r>
              <a:rPr lang="en-US" sz="1600" dirty="0"/>
              <a:t>for home control</a:t>
            </a:r>
          </a:p>
        </p:txBody>
      </p:sp>
      <p:sp>
        <p:nvSpPr>
          <p:cNvPr id="12" name="Text Placeholder 11">
            <a:extLst>
              <a:ext uri="{FF2B5EF4-FFF2-40B4-BE49-F238E27FC236}">
                <a16:creationId xmlns:a16="http://schemas.microsoft.com/office/drawing/2014/main" id="{FD25053B-F81B-4FEB-9E76-49843484CA5D}"/>
              </a:ext>
            </a:extLst>
          </p:cNvPr>
          <p:cNvSpPr>
            <a:spLocks noGrp="1"/>
          </p:cNvSpPr>
          <p:nvPr>
            <p:ph type="body" sz="quarter" idx="13"/>
          </p:nvPr>
        </p:nvSpPr>
        <p:spPr/>
        <p:txBody>
          <a:bodyPr/>
          <a:lstStyle/>
          <a:p>
            <a:r>
              <a:rPr lang="en-GB" dirty="0" err="1"/>
              <a:t>Tivo</a:t>
            </a:r>
            <a:r>
              <a:rPr lang="en-GB" dirty="0"/>
              <a:t> Control solutions</a:t>
            </a:r>
            <a:endParaRPr lang="en-NL" dirty="0"/>
          </a:p>
        </p:txBody>
      </p:sp>
      <p:sp>
        <p:nvSpPr>
          <p:cNvPr id="11" name="Content Placeholder 10">
            <a:extLst>
              <a:ext uri="{FF2B5EF4-FFF2-40B4-BE49-F238E27FC236}">
                <a16:creationId xmlns:a16="http://schemas.microsoft.com/office/drawing/2014/main" id="{8D4CC726-F649-43FE-B72C-FAEF2DF7C26B}"/>
              </a:ext>
            </a:extLst>
          </p:cNvPr>
          <p:cNvSpPr>
            <a:spLocks noGrp="1"/>
          </p:cNvSpPr>
          <p:nvPr>
            <p:ph idx="1"/>
          </p:nvPr>
        </p:nvSpPr>
        <p:spPr/>
        <p:txBody>
          <a:bodyPr>
            <a:normAutofit fontScale="85000" lnSpcReduction="20000"/>
          </a:bodyPr>
          <a:lstStyle/>
          <a:p>
            <a:pPr marL="285750" indent="-285750">
              <a:lnSpc>
                <a:spcPct val="120000"/>
              </a:lnSpc>
            </a:pPr>
            <a:r>
              <a:rPr lang="en-US" dirty="0"/>
              <a:t>Launched in 2008, </a:t>
            </a:r>
            <a:r>
              <a:rPr lang="en-US" dirty="0" err="1"/>
              <a:t>QuickSet</a:t>
            </a:r>
            <a:r>
              <a:rPr lang="en-US" dirty="0"/>
              <a:t> has been deployed in over 550M devices with over 100B transactions</a:t>
            </a:r>
          </a:p>
          <a:p>
            <a:pPr marL="285750" indent="-285750">
              <a:lnSpc>
                <a:spcPct val="120000"/>
              </a:lnSpc>
            </a:pPr>
            <a:endParaRPr lang="en-US" dirty="0"/>
          </a:p>
          <a:p>
            <a:pPr marL="285750" indent="-285750">
              <a:lnSpc>
                <a:spcPct val="120000"/>
              </a:lnSpc>
            </a:pPr>
            <a:r>
              <a:rPr lang="en-US" dirty="0"/>
              <a:t>Device and system knowledge base for discovery, control protocols, functions and system behavior</a:t>
            </a:r>
          </a:p>
          <a:p>
            <a:pPr marL="285750" indent="-285750">
              <a:lnSpc>
                <a:spcPct val="120000"/>
              </a:lnSpc>
            </a:pPr>
            <a:endParaRPr lang="en-US" dirty="0"/>
          </a:p>
          <a:p>
            <a:pPr marL="285750" indent="-285750">
              <a:lnSpc>
                <a:spcPct val="120000"/>
              </a:lnSpc>
            </a:pPr>
            <a:r>
              <a:rPr lang="en-US" dirty="0"/>
              <a:t>Control data for over 2.4 million unique fingerprints across nearly 1 million devices from 12,500 consumer brands, offering true interoperability between home entertainment and smart home devices and ecosystems</a:t>
            </a:r>
          </a:p>
          <a:p>
            <a:pPr marL="285750" indent="-285750">
              <a:lnSpc>
                <a:spcPct val="120000"/>
              </a:lnSpc>
            </a:pPr>
            <a:endParaRPr lang="en-US" dirty="0"/>
          </a:p>
          <a:p>
            <a:pPr marL="285750" indent="-285750">
              <a:lnSpc>
                <a:spcPct val="120000"/>
              </a:lnSpc>
            </a:pPr>
            <a:r>
              <a:rPr lang="en-US" dirty="0" err="1"/>
              <a:t>QuickSet</a:t>
            </a:r>
            <a:r>
              <a:rPr lang="en-US" dirty="0"/>
              <a:t> Cloud architecture is built with control engines and discovery, automation and management frameworks with capability for IP, RF4CE, Zigbee, Bluetooth and Infrared</a:t>
            </a:r>
          </a:p>
          <a:p>
            <a:endParaRPr lang="en-NL" dirty="0"/>
          </a:p>
        </p:txBody>
      </p:sp>
      <p:pic>
        <p:nvPicPr>
          <p:cNvPr id="8" name="Picture 2" descr="QuickSet Cloud – A powerful platform device discovery, management ...">
            <a:extLst>
              <a:ext uri="{FF2B5EF4-FFF2-40B4-BE49-F238E27FC236}">
                <a16:creationId xmlns:a16="http://schemas.microsoft.com/office/drawing/2014/main" id="{7E3CE0B8-6788-4170-B90A-9E3D26C85A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095" y="4186794"/>
            <a:ext cx="1808596" cy="58331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FD1CB3F-A5E9-555F-3C74-3C8D3A48D09C}"/>
              </a:ext>
            </a:extLst>
          </p:cNvPr>
          <p:cNvSpPr>
            <a:spLocks noGrp="1"/>
          </p:cNvSpPr>
          <p:nvPr>
            <p:ph type="ftr" sz="quarter" idx="21"/>
          </p:nvPr>
        </p:nvSpPr>
        <p:spPr/>
        <p:txBody>
          <a:bodyPr/>
          <a:lstStyle/>
          <a:p>
            <a:r>
              <a:rPr lang="en-GB" noProof="0"/>
              <a:t>Universal Electronics - Confidential</a:t>
            </a:r>
            <a:endParaRPr lang="en-GB" noProof="0" dirty="0"/>
          </a:p>
        </p:txBody>
      </p:sp>
      <p:sp>
        <p:nvSpPr>
          <p:cNvPr id="3" name="Slide Number Placeholder 2">
            <a:extLst>
              <a:ext uri="{FF2B5EF4-FFF2-40B4-BE49-F238E27FC236}">
                <a16:creationId xmlns:a16="http://schemas.microsoft.com/office/drawing/2014/main" id="{66835778-A682-9D10-D3EC-DED2ABC15E4A}"/>
              </a:ext>
            </a:extLst>
          </p:cNvPr>
          <p:cNvSpPr>
            <a:spLocks noGrp="1"/>
          </p:cNvSpPr>
          <p:nvPr>
            <p:ph type="sldNum" sz="quarter" idx="22"/>
          </p:nvPr>
        </p:nvSpPr>
        <p:spPr/>
        <p:txBody>
          <a:bodyPr/>
          <a:lstStyle/>
          <a:p>
            <a:fld id="{BACF24D8-7A14-49E4-BE01-BCC803DF4CF0}" type="slidenum">
              <a:rPr lang="en-GB" noProof="0" smtClean="0"/>
              <a:pPr/>
              <a:t>4</a:t>
            </a:fld>
            <a:endParaRPr lang="en-GB" noProof="0"/>
          </a:p>
        </p:txBody>
      </p:sp>
    </p:spTree>
    <p:extLst>
      <p:ext uri="{BB962C8B-B14F-4D97-AF65-F5344CB8AC3E}">
        <p14:creationId xmlns:p14="http://schemas.microsoft.com/office/powerpoint/2010/main" val="1156677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0" descr="A picture containing person, indoor, holding, clothing&#10;&#10;Description automatically generated">
            <a:extLst>
              <a:ext uri="{FF2B5EF4-FFF2-40B4-BE49-F238E27FC236}">
                <a16:creationId xmlns:a16="http://schemas.microsoft.com/office/drawing/2014/main" id="{EE3C37FD-A690-4B90-8F54-26A724D376B6}"/>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2080" r="2080"/>
          <a:stretch/>
        </p:blipFill>
        <p:spPr>
          <a:xfrm>
            <a:off x="6096000" y="0"/>
            <a:ext cx="6096000" cy="4770113"/>
          </a:xfrm>
        </p:spPr>
      </p:pic>
      <p:sp>
        <p:nvSpPr>
          <p:cNvPr id="11" name="Content Placeholder 10">
            <a:extLst>
              <a:ext uri="{FF2B5EF4-FFF2-40B4-BE49-F238E27FC236}">
                <a16:creationId xmlns:a16="http://schemas.microsoft.com/office/drawing/2014/main" id="{2808F112-E179-411D-97B9-BFB540D27EED}"/>
              </a:ext>
            </a:extLst>
          </p:cNvPr>
          <p:cNvSpPr>
            <a:spLocks noGrp="1"/>
          </p:cNvSpPr>
          <p:nvPr>
            <p:ph idx="15"/>
          </p:nvPr>
        </p:nvSpPr>
        <p:spPr/>
        <p:txBody>
          <a:bodyPr vert="horz" lIns="0" tIns="45720" rIns="91440" bIns="45720" rtlCol="0" anchor="t">
            <a:noAutofit/>
          </a:bodyPr>
          <a:lstStyle/>
          <a:p>
            <a:r>
              <a:rPr lang="en-US" sz="2400"/>
              <a:t>Remote controls can be confusing</a:t>
            </a:r>
          </a:p>
        </p:txBody>
      </p:sp>
      <p:sp>
        <p:nvSpPr>
          <p:cNvPr id="12" name="Text Placeholder 11">
            <a:extLst>
              <a:ext uri="{FF2B5EF4-FFF2-40B4-BE49-F238E27FC236}">
                <a16:creationId xmlns:a16="http://schemas.microsoft.com/office/drawing/2014/main" id="{615E7B8B-2DEA-4A74-98CF-703898790818}"/>
              </a:ext>
            </a:extLst>
          </p:cNvPr>
          <p:cNvSpPr>
            <a:spLocks noGrp="1"/>
          </p:cNvSpPr>
          <p:nvPr>
            <p:ph type="body" sz="quarter" idx="19"/>
          </p:nvPr>
        </p:nvSpPr>
        <p:spPr>
          <a:xfrm>
            <a:off x="509954" y="921840"/>
            <a:ext cx="5102650" cy="1120024"/>
          </a:xfrm>
        </p:spPr>
        <p:txBody>
          <a:bodyPr vert="horz" wrap="none" lIns="0" tIns="45720" rIns="91440" bIns="45720" rtlCol="0" anchor="t">
            <a:noAutofit/>
          </a:bodyPr>
          <a:lstStyle/>
          <a:p>
            <a:pPr>
              <a:lnSpc>
                <a:spcPct val="100000"/>
              </a:lnSpc>
            </a:pPr>
            <a:r>
              <a:rPr lang="en-US" sz="2800" cap="none" dirty="0">
                <a:cs typeface="Arial"/>
              </a:rPr>
              <a:t>Top three remote control </a:t>
            </a:r>
            <a:br>
              <a:rPr lang="en-US" sz="2800" cap="none" dirty="0">
                <a:cs typeface="Arial"/>
              </a:rPr>
            </a:br>
            <a:r>
              <a:rPr lang="en-US" sz="2800" cap="none" dirty="0">
                <a:cs typeface="Arial"/>
              </a:rPr>
              <a:t>pain points</a:t>
            </a:r>
            <a:endParaRPr lang="en-US" cap="none" dirty="0"/>
          </a:p>
        </p:txBody>
      </p:sp>
      <p:sp>
        <p:nvSpPr>
          <p:cNvPr id="7" name="Text Placeholder 4">
            <a:extLst>
              <a:ext uri="{FF2B5EF4-FFF2-40B4-BE49-F238E27FC236}">
                <a16:creationId xmlns:a16="http://schemas.microsoft.com/office/drawing/2014/main" id="{139BDCD2-ABC1-4E5B-ADDF-52CA5728B500}"/>
              </a:ext>
            </a:extLst>
          </p:cNvPr>
          <p:cNvSpPr txBox="1">
            <a:spLocks/>
          </p:cNvSpPr>
          <p:nvPr/>
        </p:nvSpPr>
        <p:spPr>
          <a:xfrm>
            <a:off x="512669" y="472112"/>
            <a:ext cx="5278079" cy="406216"/>
          </a:xfrm>
          <a:prstGeom prst="rect">
            <a:avLst/>
          </a:prstGeom>
        </p:spPr>
        <p:txBody>
          <a:bodyPr vert="horz" wrap="none" lIns="0" tIns="45720" rIns="91440" bIns="45720" rtlCol="0" anchor="t">
            <a:noAutofit/>
          </a:bodyPr>
          <a:lstStyle>
            <a:lvl1pPr marL="0" indent="0" algn="l" defTabSz="914400" rtl="0" eaLnBrk="1" latinLnBrk="0" hangingPunct="1">
              <a:lnSpc>
                <a:spcPct val="130000"/>
              </a:lnSpc>
              <a:spcBef>
                <a:spcPts val="0"/>
              </a:spcBef>
              <a:buSzPct val="90000"/>
              <a:buFont typeface="Arial" panose="020B0604020202020204" pitchFamily="34" charset="0"/>
              <a:buNone/>
              <a:defRPr sz="1000" kern="1200" cap="all" baseline="0">
                <a:solidFill>
                  <a:schemeClr val="tx1"/>
                </a:solidFill>
                <a:latin typeface="+mn-lt"/>
                <a:ea typeface="+mn-ea"/>
                <a:cs typeface="+mn-cs"/>
              </a:defRPr>
            </a:lvl1pPr>
            <a:lvl2pPr marL="715963" indent="-179388" algn="l" defTabSz="914400" rtl="0" eaLnBrk="1" latinLnBrk="0" hangingPunct="1">
              <a:lnSpc>
                <a:spcPct val="130000"/>
              </a:lnSpc>
              <a:spcBef>
                <a:spcPts val="0"/>
              </a:spcBef>
              <a:buSzPct val="90000"/>
              <a:buFont typeface="Arial" panose="020B0604020202020204" pitchFamily="34" charset="0"/>
              <a:buChar char="•"/>
              <a:defRPr sz="1100" kern="1200" cap="all" baseline="0">
                <a:solidFill>
                  <a:schemeClr val="tx1"/>
                </a:solidFill>
                <a:latin typeface="+mn-lt"/>
                <a:ea typeface="+mn-ea"/>
                <a:cs typeface="+mn-cs"/>
              </a:defRPr>
            </a:lvl2pPr>
            <a:lvl3pPr marL="171450" indent="-171450" algn="l" defTabSz="914400" rtl="0" eaLnBrk="1" latinLnBrk="0" hangingPunct="1">
              <a:lnSpc>
                <a:spcPct val="130000"/>
              </a:lnSpc>
              <a:spcBef>
                <a:spcPts val="0"/>
              </a:spcBef>
              <a:buFont typeface="Arial" panose="020B0604020202020204" pitchFamily="34" charset="0"/>
              <a:buChar char="•"/>
              <a:tabLst>
                <a:tab pos="1255713" algn="l"/>
              </a:tabLst>
              <a:defRPr sz="1100" kern="1200" cap="all" baseline="0">
                <a:solidFill>
                  <a:schemeClr val="tx1"/>
                </a:solidFill>
                <a:latin typeface="+mn-lt"/>
                <a:ea typeface="+mn-ea"/>
                <a:cs typeface="+mn-cs"/>
              </a:defRPr>
            </a:lvl3pPr>
            <a:lvl4pPr marL="171450" indent="-171450" algn="l" defTabSz="914400" rtl="0" eaLnBrk="1" latinLnBrk="0" hangingPunct="1">
              <a:lnSpc>
                <a:spcPct val="130000"/>
              </a:lnSpc>
              <a:spcBef>
                <a:spcPts val="0"/>
              </a:spcBef>
              <a:buFont typeface="Arial" panose="020B0604020202020204" pitchFamily="34" charset="0"/>
              <a:buChar char="•"/>
              <a:defRPr sz="1100" kern="1200" cap="all" baseline="0">
                <a:solidFill>
                  <a:schemeClr val="tx1"/>
                </a:solidFill>
                <a:latin typeface="+mn-lt"/>
                <a:ea typeface="+mn-ea"/>
                <a:cs typeface="+mn-cs"/>
              </a:defRPr>
            </a:lvl4pPr>
            <a:lvl5pPr marL="0" indent="0" algn="l" defTabSz="914400" rtl="0" eaLnBrk="1" latinLnBrk="0" hangingPunct="1">
              <a:lnSpc>
                <a:spcPct val="130000"/>
              </a:lnSpc>
              <a:spcBef>
                <a:spcPts val="0"/>
              </a:spcBef>
              <a:buFont typeface="Arial" panose="020B0604020202020204" pitchFamily="34" charset="0"/>
              <a:buChar char="•"/>
              <a:defRPr sz="1100" kern="1200" cap="all" baseline="0">
                <a:solidFill>
                  <a:schemeClr val="accent1"/>
                </a:solidFill>
                <a:latin typeface="+mn-lt"/>
                <a:ea typeface="+mn-ea"/>
                <a:cs typeface="+mn-cs"/>
              </a:defRPr>
            </a:lvl5pPr>
            <a:lvl6pPr marL="536400" indent="-316800" algn="l" defTabSz="914400" rtl="0" eaLnBrk="1" latinLnBrk="0" hangingPunct="1">
              <a:lnSpc>
                <a:spcPct val="130000"/>
              </a:lnSpc>
              <a:spcBef>
                <a:spcPts val="0"/>
              </a:spcBef>
              <a:buFont typeface="+mj-lt"/>
              <a:buAutoNum type="arabicPeriod"/>
              <a:defRPr sz="1600" kern="1200">
                <a:solidFill>
                  <a:schemeClr val="tx1"/>
                </a:solidFill>
                <a:latin typeface="+mn-lt"/>
                <a:ea typeface="+mn-ea"/>
                <a:cs typeface="+mn-cs"/>
              </a:defRPr>
            </a:lvl6pPr>
            <a:lvl7pPr marL="716400" indent="-180000" algn="l" defTabSz="914400" rtl="0" eaLnBrk="1" latinLnBrk="0" hangingPunct="1">
              <a:lnSpc>
                <a:spcPct val="130000"/>
              </a:lnSpc>
              <a:spcBef>
                <a:spcPts val="0"/>
              </a:spcBef>
              <a:buFont typeface="+mj-lt"/>
              <a:buAutoNum type="alphaLcPeriod"/>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Pct val="90000"/>
              <a:buFont typeface="Arial" panose="020B0604020202020204" pitchFamily="34" charset="0"/>
              <a:buNone/>
              <a:tabLst/>
              <a:defRPr/>
            </a:pPr>
            <a:r>
              <a:rPr kumimoji="0" lang="en-US" b="0" i="0" u="none" strike="noStrike" kern="1200" cap="all" spc="0" normalizeH="0" baseline="0" noProof="0">
                <a:ln>
                  <a:noFill/>
                </a:ln>
                <a:solidFill>
                  <a:srgbClr val="181314"/>
                </a:solidFill>
                <a:effectLst/>
                <a:uLnTx/>
                <a:uFillTx/>
                <a:latin typeface="Arial"/>
                <a:ea typeface="+mn-ea"/>
                <a:cs typeface="Arial"/>
              </a:rPr>
              <a:t>Simplifying the </a:t>
            </a:r>
            <a:r>
              <a:rPr lang="en-US">
                <a:solidFill>
                  <a:srgbClr val="181314"/>
                </a:solidFill>
                <a:latin typeface="Arial"/>
                <a:cs typeface="Arial"/>
              </a:rPr>
              <a:t>setup</a:t>
            </a:r>
            <a:r>
              <a:rPr kumimoji="0" lang="en-US" b="0" i="0" u="none" strike="noStrike" kern="1200" cap="all" spc="0" normalizeH="0" baseline="0" noProof="0">
                <a:ln>
                  <a:noFill/>
                </a:ln>
                <a:solidFill>
                  <a:srgbClr val="181314"/>
                </a:solidFill>
                <a:effectLst/>
                <a:uLnTx/>
                <a:uFillTx/>
                <a:latin typeface="Arial"/>
                <a:ea typeface="+mn-ea"/>
                <a:cs typeface="Arial"/>
              </a:rPr>
              <a:t> experience</a:t>
            </a:r>
            <a:endParaRPr kumimoji="0" lang="en-US" b="0" i="0" u="none" strike="noStrike" kern="1200" cap="all" spc="0" normalizeH="0" baseline="0" noProof="0">
              <a:ln>
                <a:noFill/>
              </a:ln>
              <a:solidFill>
                <a:srgbClr val="181314"/>
              </a:solidFill>
              <a:effectLst/>
              <a:uLnTx/>
              <a:uFillTx/>
              <a:latin typeface="Arial"/>
              <a:ea typeface="+mn-ea"/>
              <a:cs typeface="+mn-cs"/>
            </a:endParaRPr>
          </a:p>
        </p:txBody>
      </p:sp>
      <p:sp>
        <p:nvSpPr>
          <p:cNvPr id="13" name="Content Placeholder 7">
            <a:extLst>
              <a:ext uri="{FF2B5EF4-FFF2-40B4-BE49-F238E27FC236}">
                <a16:creationId xmlns:a16="http://schemas.microsoft.com/office/drawing/2014/main" id="{FF767CB4-074E-4743-AF21-E1DC393FF09A}"/>
              </a:ext>
            </a:extLst>
          </p:cNvPr>
          <p:cNvSpPr txBox="1">
            <a:spLocks/>
          </p:cNvSpPr>
          <p:nvPr/>
        </p:nvSpPr>
        <p:spPr>
          <a:xfrm>
            <a:off x="509954" y="2550280"/>
            <a:ext cx="5106162" cy="3225313"/>
          </a:xfrm>
          <a:prstGeom prst="rect">
            <a:avLst/>
          </a:prstGeom>
        </p:spPr>
        <p:txBody>
          <a:bodyPr vert="horz" lIns="0" tIns="45720" rIns="91440" bIns="45720" rtlCol="0" anchor="t">
            <a:noAutofit/>
          </a:bodyPr>
          <a:lstStyle>
            <a:lvl1pPr marL="0" indent="0" algn="l" defTabSz="914400" rtl="0" eaLnBrk="1" latinLnBrk="0" hangingPunct="1">
              <a:lnSpc>
                <a:spcPct val="130000"/>
              </a:lnSpc>
              <a:spcBef>
                <a:spcPts val="0"/>
              </a:spcBef>
              <a:buSzPct val="90000"/>
              <a:buFont typeface="Arial" panose="020B0604020202020204" pitchFamily="34" charset="0"/>
              <a:buNone/>
              <a:defRPr sz="1600" kern="1200">
                <a:solidFill>
                  <a:schemeClr val="accent6">
                    <a:lumMod val="75000"/>
                  </a:schemeClr>
                </a:solidFill>
                <a:latin typeface="+mn-lt"/>
                <a:ea typeface="+mn-ea"/>
                <a:cs typeface="+mn-cs"/>
              </a:defRPr>
            </a:lvl1pPr>
            <a:lvl2pPr marL="266700" indent="0" algn="l" defTabSz="914400" rtl="0" eaLnBrk="1" latinLnBrk="0" hangingPunct="1">
              <a:lnSpc>
                <a:spcPct val="130000"/>
              </a:lnSpc>
              <a:spcBef>
                <a:spcPts val="0"/>
              </a:spcBef>
              <a:buSzPct val="90000"/>
              <a:buFont typeface="Arial" panose="020B0604020202020204" pitchFamily="34" charset="0"/>
              <a:buNone/>
              <a:defRPr sz="1200" kern="1200">
                <a:solidFill>
                  <a:schemeClr val="accent6">
                    <a:lumMod val="75000"/>
                  </a:schemeClr>
                </a:solidFill>
                <a:latin typeface="+mn-lt"/>
                <a:ea typeface="+mn-ea"/>
                <a:cs typeface="+mn-cs"/>
              </a:defRPr>
            </a:lvl2pPr>
            <a:lvl3pPr marL="541338" indent="0" algn="l" defTabSz="914400" rtl="0" eaLnBrk="1" latinLnBrk="0" hangingPunct="1">
              <a:lnSpc>
                <a:spcPct val="130000"/>
              </a:lnSpc>
              <a:spcBef>
                <a:spcPts val="0"/>
              </a:spcBef>
              <a:buFont typeface="Arial" panose="020B0604020202020204" pitchFamily="34" charset="0"/>
              <a:buNone/>
              <a:tabLst>
                <a:tab pos="1255713" algn="l"/>
              </a:tabLst>
              <a:defRPr sz="1200" kern="1200">
                <a:solidFill>
                  <a:schemeClr val="accent6">
                    <a:lumMod val="75000"/>
                  </a:schemeClr>
                </a:solidFill>
                <a:latin typeface="+mn-lt"/>
                <a:ea typeface="+mn-ea"/>
                <a:cs typeface="+mn-cs"/>
              </a:defRPr>
            </a:lvl3pPr>
            <a:lvl4pPr marL="808038" indent="0" algn="l" defTabSz="914400" rtl="0" eaLnBrk="1" latinLnBrk="0" hangingPunct="1">
              <a:lnSpc>
                <a:spcPct val="130000"/>
              </a:lnSpc>
              <a:spcBef>
                <a:spcPts val="0"/>
              </a:spcBef>
              <a:buFont typeface="Arial" panose="020B0604020202020204" pitchFamily="34" charset="0"/>
              <a:buNone/>
              <a:defRPr sz="1600" kern="1200">
                <a:solidFill>
                  <a:schemeClr val="accent6">
                    <a:lumMod val="75000"/>
                  </a:schemeClr>
                </a:solidFill>
                <a:latin typeface="+mn-lt"/>
                <a:ea typeface="+mn-ea"/>
                <a:cs typeface="+mn-cs"/>
              </a:defRPr>
            </a:lvl4pPr>
            <a:lvl5pPr marL="1074738" indent="0" algn="l" defTabSz="914400" rtl="0" eaLnBrk="1" latinLnBrk="0" hangingPunct="1">
              <a:lnSpc>
                <a:spcPct val="130000"/>
              </a:lnSpc>
              <a:spcBef>
                <a:spcPts val="0"/>
              </a:spcBef>
              <a:buFont typeface="Arial" panose="020B0604020202020204" pitchFamily="34" charset="0"/>
              <a:buNone/>
              <a:defRPr sz="1800" kern="1200">
                <a:solidFill>
                  <a:schemeClr val="accent6">
                    <a:lumMod val="75000"/>
                  </a:schemeClr>
                </a:solidFill>
                <a:latin typeface="+mn-lt"/>
                <a:ea typeface="+mn-ea"/>
                <a:cs typeface="+mn-cs"/>
              </a:defRPr>
            </a:lvl5pPr>
            <a:lvl6pPr marL="536400" indent="-316800" algn="l" defTabSz="914400" rtl="0" eaLnBrk="1" latinLnBrk="0" hangingPunct="1">
              <a:lnSpc>
                <a:spcPct val="130000"/>
              </a:lnSpc>
              <a:spcBef>
                <a:spcPts val="0"/>
              </a:spcBef>
              <a:buFont typeface="+mj-lt"/>
              <a:buAutoNum type="arabicPeriod"/>
              <a:defRPr sz="1600" kern="1200">
                <a:solidFill>
                  <a:schemeClr val="tx1"/>
                </a:solidFill>
                <a:latin typeface="+mn-lt"/>
                <a:ea typeface="+mn-ea"/>
                <a:cs typeface="+mn-cs"/>
              </a:defRPr>
            </a:lvl6pPr>
            <a:lvl7pPr marL="716400" indent="-180000" algn="l" defTabSz="914400" rtl="0" eaLnBrk="1" latinLnBrk="0" hangingPunct="1">
              <a:lnSpc>
                <a:spcPct val="130000"/>
              </a:lnSpc>
              <a:spcBef>
                <a:spcPts val="0"/>
              </a:spcBef>
              <a:buFont typeface="+mj-lt"/>
              <a:buAutoNum type="alphaLcPeriod"/>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30000"/>
              </a:lnSpc>
              <a:spcBef>
                <a:spcPts val="0"/>
              </a:spcBef>
              <a:spcAft>
                <a:spcPts val="0"/>
              </a:spcAft>
              <a:buClrTx/>
              <a:buSzPct val="90000"/>
              <a:tabLst/>
              <a:defRPr/>
            </a:pPr>
            <a:r>
              <a:rPr kumimoji="0" lang="en-US" sz="1800" b="1" i="0" u="none" strike="noStrike" kern="1200" cap="none" spc="0" normalizeH="0" baseline="0" noProof="0" dirty="0">
                <a:ln>
                  <a:noFill/>
                </a:ln>
                <a:solidFill>
                  <a:srgbClr val="181314"/>
                </a:solidFill>
                <a:effectLst/>
                <a:uLnTx/>
                <a:uFillTx/>
                <a:latin typeface="Arial"/>
                <a:ea typeface="+mn-ea"/>
                <a:cs typeface="+mn-cs"/>
              </a:rPr>
              <a:t>Setup confusion</a:t>
            </a:r>
            <a:endParaRPr kumimoji="0" lang="en-US" sz="1800" b="0" i="0" u="none" strike="noStrike" kern="1200" cap="none" spc="0" normalizeH="0" baseline="0" noProof="0" dirty="0">
              <a:ln>
                <a:noFill/>
              </a:ln>
              <a:solidFill>
                <a:srgbClr val="181314"/>
              </a:solidFill>
              <a:effectLst/>
              <a:uLnTx/>
              <a:uFillTx/>
              <a:latin typeface="Arial"/>
              <a:ea typeface="+mn-ea"/>
              <a:cs typeface="Arial"/>
            </a:endParaRPr>
          </a:p>
          <a:p>
            <a:pPr marL="342900" indent="-342900">
              <a:buFont typeface="Arial" panose="020B0604020202020204" pitchFamily="34" charset="0"/>
              <a:buChar char="•"/>
              <a:defRPr/>
            </a:pPr>
            <a:r>
              <a:rPr kumimoji="0" lang="en-US" b="0" i="0" u="none" strike="noStrike" kern="1200" cap="none" spc="0" normalizeH="0" baseline="0" noProof="0" dirty="0">
                <a:ln>
                  <a:noFill/>
                </a:ln>
                <a:solidFill>
                  <a:srgbClr val="181314"/>
                </a:solidFill>
                <a:effectLst/>
                <a:uLnTx/>
                <a:uFillTx/>
                <a:latin typeface="Arial"/>
                <a:ea typeface="+mn-ea"/>
                <a:cs typeface="+mn-cs"/>
              </a:rPr>
              <a:t>How to program?</a:t>
            </a:r>
            <a:endParaRPr kumimoji="0" lang="en-US" b="0" i="0" u="none" strike="noStrike" kern="1200" cap="none" spc="0" normalizeH="0" baseline="0" noProof="0" dirty="0">
              <a:ln>
                <a:noFill/>
              </a:ln>
              <a:solidFill>
                <a:srgbClr val="181314"/>
              </a:solidFill>
              <a:effectLst/>
              <a:uLnTx/>
              <a:uFillTx/>
              <a:latin typeface="Arial"/>
              <a:ea typeface="+mn-ea"/>
              <a:cs typeface="Arial"/>
            </a:endParaRPr>
          </a:p>
          <a:p>
            <a:pPr marL="0" marR="0" lvl="0" indent="0" algn="l" defTabSz="914400" rtl="0" eaLnBrk="1" fontAlgn="auto" latinLnBrk="0" hangingPunct="1">
              <a:lnSpc>
                <a:spcPct val="130000"/>
              </a:lnSpc>
              <a:spcBef>
                <a:spcPts val="0"/>
              </a:spcBef>
              <a:spcAft>
                <a:spcPts val="0"/>
              </a:spcAft>
              <a:buClrTx/>
              <a:buSzPct val="90000"/>
              <a:buFont typeface="Arial" panose="020B0604020202020204" pitchFamily="34" charset="0"/>
              <a:buNone/>
              <a:tabLst/>
              <a:defRPr/>
            </a:pPr>
            <a:endParaRPr kumimoji="0" lang="en-US" sz="1800" b="0" i="0" u="none" strike="noStrike" kern="1200" cap="none" spc="0" normalizeH="0" baseline="0" noProof="0" dirty="0">
              <a:ln>
                <a:noFill/>
              </a:ln>
              <a:solidFill>
                <a:srgbClr val="181314"/>
              </a:solidFill>
              <a:effectLst/>
              <a:uLnTx/>
              <a:uFillTx/>
              <a:latin typeface="Arial"/>
              <a:ea typeface="+mn-ea"/>
              <a:cs typeface="Arial"/>
            </a:endParaRPr>
          </a:p>
          <a:p>
            <a:pPr marR="0" lvl="0" algn="l" defTabSz="914400" rtl="0" eaLnBrk="1" fontAlgn="auto" latinLnBrk="0" hangingPunct="1">
              <a:lnSpc>
                <a:spcPct val="130000"/>
              </a:lnSpc>
              <a:spcBef>
                <a:spcPts val="0"/>
              </a:spcBef>
              <a:spcAft>
                <a:spcPts val="0"/>
              </a:spcAft>
              <a:buClrTx/>
              <a:buSzPct val="90000"/>
              <a:tabLst/>
              <a:defRPr/>
            </a:pPr>
            <a:r>
              <a:rPr kumimoji="0" lang="en-US" sz="1800" b="1" i="0" u="none" strike="noStrike" kern="1200" cap="none" spc="0" normalizeH="0" baseline="0" noProof="0" dirty="0">
                <a:ln>
                  <a:noFill/>
                </a:ln>
                <a:solidFill>
                  <a:srgbClr val="181314"/>
                </a:solidFill>
                <a:effectLst/>
                <a:uLnTx/>
                <a:uFillTx/>
                <a:latin typeface="Arial"/>
                <a:ea typeface="+mn-ea"/>
                <a:cs typeface="+mn-cs"/>
              </a:rPr>
              <a:t>Input confusion</a:t>
            </a:r>
            <a:endParaRPr kumimoji="0" lang="en-US" sz="1800" b="0" i="0" u="none" strike="noStrike" kern="1200" cap="none" spc="0" normalizeH="0" baseline="0" noProof="0" dirty="0">
              <a:ln>
                <a:noFill/>
              </a:ln>
              <a:solidFill>
                <a:srgbClr val="181314"/>
              </a:solidFill>
              <a:effectLst/>
              <a:uLnTx/>
              <a:uFillTx/>
              <a:latin typeface="Arial"/>
              <a:ea typeface="+mn-ea"/>
              <a:cs typeface="Arial"/>
            </a:endParaRPr>
          </a:p>
          <a:p>
            <a:pPr marL="342900" indent="-342900">
              <a:buFont typeface="Arial" panose="020B0604020202020204" pitchFamily="34" charset="0"/>
              <a:buChar char="•"/>
              <a:defRPr/>
            </a:pPr>
            <a:r>
              <a:rPr kumimoji="0" lang="en-US" sz="1800" b="0" i="0" u="none" strike="noStrike" kern="1200" cap="none" spc="0" normalizeH="0" baseline="0" noProof="0" dirty="0">
                <a:ln>
                  <a:noFill/>
                </a:ln>
                <a:solidFill>
                  <a:srgbClr val="181314"/>
                </a:solidFill>
                <a:effectLst/>
                <a:uLnTx/>
                <a:uFillTx/>
                <a:latin typeface="Arial"/>
                <a:ea typeface="+mn-ea"/>
                <a:cs typeface="+mn-cs"/>
              </a:rPr>
              <a:t>What input is my device on?</a:t>
            </a:r>
            <a:endParaRPr kumimoji="0" lang="en-US" sz="1800" b="0" i="0" u="none" strike="noStrike" kern="1200" cap="none" spc="0" normalizeH="0" baseline="0" noProof="0" dirty="0">
              <a:ln>
                <a:noFill/>
              </a:ln>
              <a:solidFill>
                <a:srgbClr val="181314"/>
              </a:solidFill>
              <a:effectLst/>
              <a:uLnTx/>
              <a:uFillTx/>
              <a:latin typeface="Arial"/>
              <a:ea typeface="+mn-ea"/>
              <a:cs typeface="Arial"/>
            </a:endParaRPr>
          </a:p>
          <a:p>
            <a:pPr marL="285750" marR="0" lvl="0" indent="-285750" algn="l" defTabSz="914400" rtl="0" eaLnBrk="1" fontAlgn="auto" latinLnBrk="0" hangingPunct="1">
              <a:lnSpc>
                <a:spcPct val="130000"/>
              </a:lnSpc>
              <a:spcBef>
                <a:spcPts val="0"/>
              </a:spcBef>
              <a:spcAft>
                <a:spcPts val="0"/>
              </a:spcAft>
              <a:buClrTx/>
              <a:buSzPct val="90000"/>
              <a:buFont typeface="Arial" panose="020B0604020202020204" pitchFamily="34" charset="0"/>
              <a:buChar char="•"/>
              <a:tabLst/>
              <a:defRPr/>
            </a:pPr>
            <a:endParaRPr kumimoji="0" lang="en-US" sz="1800" b="1" i="0" u="none" strike="noStrike" kern="1200" cap="none" spc="0" normalizeH="0" baseline="0" noProof="0" dirty="0">
              <a:ln>
                <a:noFill/>
              </a:ln>
              <a:solidFill>
                <a:srgbClr val="181314"/>
              </a:solidFill>
              <a:effectLst/>
              <a:uLnTx/>
              <a:uFillTx/>
              <a:latin typeface="Arial"/>
              <a:ea typeface="+mn-ea"/>
              <a:cs typeface="Arial"/>
            </a:endParaRPr>
          </a:p>
          <a:p>
            <a:pPr marR="0" lvl="0" algn="l" defTabSz="914400" rtl="0" eaLnBrk="1" fontAlgn="auto" latinLnBrk="0" hangingPunct="1">
              <a:lnSpc>
                <a:spcPct val="130000"/>
              </a:lnSpc>
              <a:spcBef>
                <a:spcPts val="0"/>
              </a:spcBef>
              <a:spcAft>
                <a:spcPts val="0"/>
              </a:spcAft>
              <a:buClrTx/>
              <a:buSzPct val="90000"/>
              <a:tabLst/>
              <a:defRPr/>
            </a:pPr>
            <a:r>
              <a:rPr kumimoji="0" lang="en-US" sz="1800" b="1" i="0" u="none" strike="noStrike" kern="1200" cap="none" spc="0" normalizeH="0" baseline="0" noProof="0" dirty="0">
                <a:ln>
                  <a:noFill/>
                </a:ln>
                <a:solidFill>
                  <a:srgbClr val="181314"/>
                </a:solidFill>
                <a:effectLst/>
                <a:uLnTx/>
                <a:uFillTx/>
                <a:latin typeface="Arial"/>
                <a:ea typeface="+mn-ea"/>
                <a:cs typeface="+mn-cs"/>
              </a:rPr>
              <a:t>Don’t understand the remote</a:t>
            </a:r>
            <a:endParaRPr kumimoji="0" lang="en-US" sz="1800" b="0" i="0" u="none" strike="noStrike" kern="1200" cap="none" spc="0" normalizeH="0" baseline="0" noProof="0" dirty="0">
              <a:ln>
                <a:noFill/>
              </a:ln>
              <a:solidFill>
                <a:srgbClr val="181314"/>
              </a:solidFill>
              <a:effectLst/>
              <a:uLnTx/>
              <a:uFillTx/>
              <a:latin typeface="Arial"/>
              <a:ea typeface="+mn-ea"/>
              <a:cs typeface="Arial"/>
            </a:endParaRPr>
          </a:p>
          <a:p>
            <a:pPr marL="342900" indent="-342900">
              <a:buFont typeface="Arial" panose="020B0604020202020204" pitchFamily="34" charset="0"/>
              <a:buChar char="•"/>
              <a:defRPr/>
            </a:pPr>
            <a:r>
              <a:rPr kumimoji="0" lang="en-US" sz="1800" b="0" i="0" u="none" strike="noStrike" kern="1200" cap="none" spc="0" normalizeH="0" baseline="0" noProof="0" dirty="0">
                <a:ln>
                  <a:noFill/>
                </a:ln>
                <a:solidFill>
                  <a:srgbClr val="181314"/>
                </a:solidFill>
                <a:effectLst/>
                <a:uLnTx/>
                <a:uFillTx/>
                <a:latin typeface="Arial"/>
                <a:ea typeface="+mn-ea"/>
                <a:cs typeface="+mn-cs"/>
              </a:rPr>
              <a:t>So many keys, what do they do?</a:t>
            </a:r>
            <a:endParaRPr kumimoji="0" lang="en-US" sz="1800" b="0" i="0" u="none" strike="noStrike" kern="1200" cap="none" spc="0" normalizeH="0" baseline="0" noProof="0" dirty="0">
              <a:ln>
                <a:noFill/>
              </a:ln>
              <a:solidFill>
                <a:srgbClr val="181314"/>
              </a:solidFill>
              <a:effectLst/>
              <a:uLnTx/>
              <a:uFillTx/>
              <a:latin typeface="Arial"/>
              <a:ea typeface="+mn-ea"/>
              <a:cs typeface="Arial"/>
            </a:endParaRPr>
          </a:p>
          <a:p>
            <a:pPr marL="285750" marR="0" lvl="0" indent="-285750" algn="l" defTabSz="914400" rtl="0" eaLnBrk="1" fontAlgn="auto" latinLnBrk="0" hangingPunct="1">
              <a:lnSpc>
                <a:spcPct val="13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srgbClr val="181314"/>
              </a:solidFill>
              <a:effectLst/>
              <a:uLnTx/>
              <a:uFillTx/>
              <a:latin typeface="Arial"/>
              <a:ea typeface="+mn-ea"/>
              <a:cs typeface="Arial"/>
            </a:endParaRPr>
          </a:p>
        </p:txBody>
      </p:sp>
      <p:sp>
        <p:nvSpPr>
          <p:cNvPr id="2" name="Footer Placeholder 1">
            <a:extLst>
              <a:ext uri="{FF2B5EF4-FFF2-40B4-BE49-F238E27FC236}">
                <a16:creationId xmlns:a16="http://schemas.microsoft.com/office/drawing/2014/main" id="{AEA7349D-FDFA-425E-85CA-0671BF70C790}"/>
              </a:ext>
            </a:extLst>
          </p:cNvPr>
          <p:cNvSpPr>
            <a:spLocks noGrp="1"/>
          </p:cNvSpPr>
          <p:nvPr>
            <p:ph type="ftr" sz="quarter" idx="17"/>
          </p:nvPr>
        </p:nvSpPr>
        <p:spPr/>
        <p:txBody>
          <a:bodyPr/>
          <a:lstStyle/>
          <a:p>
            <a:r>
              <a:rPr lang="en-US"/>
              <a:t>Universal Electronics - Confidential</a:t>
            </a:r>
            <a:endParaRPr lang="nl-NL" dirty="0"/>
          </a:p>
        </p:txBody>
      </p:sp>
      <p:sp>
        <p:nvSpPr>
          <p:cNvPr id="3" name="Slide Number Placeholder 2">
            <a:extLst>
              <a:ext uri="{FF2B5EF4-FFF2-40B4-BE49-F238E27FC236}">
                <a16:creationId xmlns:a16="http://schemas.microsoft.com/office/drawing/2014/main" id="{ECDC57D7-1975-553F-77CF-B3B9611CBDEB}"/>
              </a:ext>
            </a:extLst>
          </p:cNvPr>
          <p:cNvSpPr>
            <a:spLocks noGrp="1"/>
          </p:cNvSpPr>
          <p:nvPr>
            <p:ph type="sldNum" sz="quarter" idx="18"/>
          </p:nvPr>
        </p:nvSpPr>
        <p:spPr/>
        <p:txBody>
          <a:bodyPr/>
          <a:lstStyle/>
          <a:p>
            <a:fld id="{BACF24D8-7A14-49E4-BE01-BCC803DF4CF0}" type="slidenum">
              <a:rPr lang="nl-NL" smtClean="0"/>
              <a:pPr/>
              <a:t>5</a:t>
            </a:fld>
            <a:endParaRPr lang="nl-NL"/>
          </a:p>
        </p:txBody>
      </p:sp>
    </p:spTree>
    <p:custDataLst>
      <p:custData r:id="rId1"/>
      <p:custData r:id="rId2"/>
      <p:tags r:id="rId3"/>
    </p:custDataLst>
    <p:extLst>
      <p:ext uri="{BB962C8B-B14F-4D97-AF65-F5344CB8AC3E}">
        <p14:creationId xmlns:p14="http://schemas.microsoft.com/office/powerpoint/2010/main" val="3965737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Remote Control Codes For TCL TVs | Codes For Universal Remotes">
            <a:extLst>
              <a:ext uri="{FF2B5EF4-FFF2-40B4-BE49-F238E27FC236}">
                <a16:creationId xmlns:a16="http://schemas.microsoft.com/office/drawing/2014/main" id="{17F102CE-CBC6-4C72-B391-BAEDD099B61B}"/>
              </a:ext>
            </a:extLst>
          </p:cNvPr>
          <p:cNvPicPr>
            <a:picLocks noGrp="1" noChangeAspect="1" noChangeArrowheads="1"/>
          </p:cNvPicPr>
          <p:nvPr>
            <p:ph type="pic" sz="quarter" idx="14"/>
          </p:nvPr>
        </p:nvPicPr>
        <p:blipFill rotWithShape="1">
          <a:blip r:embed="rId5">
            <a:extLst>
              <a:ext uri="{28A0092B-C50C-407E-A947-70E740481C1C}">
                <a14:useLocalDpi xmlns:a14="http://schemas.microsoft.com/office/drawing/2010/main" val="0"/>
              </a:ext>
            </a:extLst>
          </a:blip>
          <a:srcRect t="14803" b="1480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37">
            <a:extLst>
              <a:ext uri="{FF2B5EF4-FFF2-40B4-BE49-F238E27FC236}">
                <a16:creationId xmlns:a16="http://schemas.microsoft.com/office/drawing/2014/main" id="{72F38225-9121-4784-8CE0-7864A18B405C}"/>
              </a:ext>
            </a:extLst>
          </p:cNvPr>
          <p:cNvSpPr>
            <a:spLocks noGrp="1"/>
          </p:cNvSpPr>
          <p:nvPr>
            <p:ph idx="15"/>
          </p:nvPr>
        </p:nvSpPr>
        <p:spPr/>
        <p:txBody>
          <a:bodyPr/>
          <a:lstStyle/>
          <a:p>
            <a:pPr algn="ctr"/>
            <a:r>
              <a:rPr lang="en-US" sz="2800"/>
              <a:t>Code entry is complicated</a:t>
            </a:r>
          </a:p>
        </p:txBody>
      </p:sp>
      <p:sp>
        <p:nvSpPr>
          <p:cNvPr id="22" name="Text Placeholder 8">
            <a:extLst>
              <a:ext uri="{FF2B5EF4-FFF2-40B4-BE49-F238E27FC236}">
                <a16:creationId xmlns:a16="http://schemas.microsoft.com/office/drawing/2014/main" id="{9A93495D-237C-4306-9F70-6FFF0E59BCE3}"/>
              </a:ext>
            </a:extLst>
          </p:cNvPr>
          <p:cNvSpPr txBox="1">
            <a:spLocks noGrp="1"/>
          </p:cNvSpPr>
          <p:nvPr>
            <p:ph type="body" sz="quarter" idx="13"/>
          </p:nvPr>
        </p:nvSpPr>
        <p:spPr>
          <a:xfrm>
            <a:off x="330261" y="482138"/>
            <a:ext cx="5411536" cy="350677"/>
          </a:xfrm>
          <a:prstGeom prst="rect">
            <a:avLst/>
          </a:prstGeom>
        </p:spPr>
        <p:txBody>
          <a:bodyPr vert="horz" wrap="none" lIns="0" tIns="45720" rIns="91440" bIns="45720" rtlCol="0" anchor="t">
            <a:noAutofit/>
          </a:bodyPr>
          <a:lstStyle>
            <a:lvl1pPr marL="536575" indent="-317500" algn="l" defTabSz="914400" rtl="0" eaLnBrk="1" latinLnBrk="0" hangingPunct="1">
              <a:lnSpc>
                <a:spcPct val="130000"/>
              </a:lnSpc>
              <a:spcBef>
                <a:spcPts val="0"/>
              </a:spcBef>
              <a:buSzPct val="90000"/>
              <a:buFont typeface="Arial" panose="020B0604020202020204" pitchFamily="34" charset="0"/>
              <a:buChar char="•"/>
              <a:defRPr sz="1600" kern="1200">
                <a:solidFill>
                  <a:schemeClr val="tx1"/>
                </a:solidFill>
                <a:latin typeface="+mn-lt"/>
                <a:ea typeface="+mn-ea"/>
                <a:cs typeface="+mn-cs"/>
              </a:defRPr>
            </a:lvl1pPr>
            <a:lvl2pPr marL="804863" indent="-268288" algn="l" defTabSz="914400" rtl="0" eaLnBrk="1" latinLnBrk="0" hangingPunct="1">
              <a:lnSpc>
                <a:spcPct val="130000"/>
              </a:lnSpc>
              <a:spcBef>
                <a:spcPts val="0"/>
              </a:spcBef>
              <a:buSzPct val="90000"/>
              <a:buFont typeface="Arial" panose="020B0604020202020204" pitchFamily="34" charset="0"/>
              <a:buChar char="•"/>
              <a:defRPr sz="1600" kern="1200">
                <a:solidFill>
                  <a:schemeClr val="tx1"/>
                </a:solidFill>
                <a:latin typeface="+mn-lt"/>
                <a:ea typeface="+mn-ea"/>
                <a:cs typeface="+mn-cs"/>
              </a:defRPr>
            </a:lvl2pPr>
            <a:lvl3pPr marL="0" indent="0" algn="l" defTabSz="914400" rtl="0" eaLnBrk="1" latinLnBrk="0" hangingPunct="1">
              <a:lnSpc>
                <a:spcPct val="130000"/>
              </a:lnSpc>
              <a:spcBef>
                <a:spcPts val="0"/>
              </a:spcBef>
              <a:buFontTx/>
              <a:buNone/>
              <a:defRPr sz="1600" kern="1200">
                <a:solidFill>
                  <a:schemeClr val="tx1"/>
                </a:solidFill>
                <a:latin typeface="+mn-lt"/>
                <a:ea typeface="+mn-ea"/>
                <a:cs typeface="+mn-cs"/>
              </a:defRPr>
            </a:lvl3pPr>
            <a:lvl4pPr marL="0" indent="0" algn="l" defTabSz="914400" rtl="0" eaLnBrk="1" latinLnBrk="0" hangingPunct="1">
              <a:lnSpc>
                <a:spcPct val="130000"/>
              </a:lnSpc>
              <a:spcBef>
                <a:spcPts val="0"/>
              </a:spcBef>
              <a:buFontTx/>
              <a:buNone/>
              <a:defRPr sz="1600" kern="1200">
                <a:solidFill>
                  <a:schemeClr val="accent1"/>
                </a:solidFill>
                <a:latin typeface="+mn-lt"/>
                <a:ea typeface="+mn-ea"/>
                <a:cs typeface="+mn-cs"/>
              </a:defRPr>
            </a:lvl4pPr>
            <a:lvl5pPr marL="536400" indent="-316800" algn="l" defTabSz="914400" rtl="0" eaLnBrk="1" latinLnBrk="0" hangingPunct="1">
              <a:lnSpc>
                <a:spcPct val="130000"/>
              </a:lnSpc>
              <a:spcBef>
                <a:spcPts val="0"/>
              </a:spcBef>
              <a:buFont typeface="+mj-lt"/>
              <a:buAutoNum type="arabicPeriod"/>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9075" indent="0">
              <a:buNone/>
            </a:pPr>
            <a:r>
              <a:rPr lang="en-US" sz="1000" cap="all"/>
              <a:t>benefits for video service providers</a:t>
            </a:r>
          </a:p>
        </p:txBody>
      </p:sp>
      <p:sp>
        <p:nvSpPr>
          <p:cNvPr id="25" name="Content Placeholder 3">
            <a:extLst>
              <a:ext uri="{FF2B5EF4-FFF2-40B4-BE49-F238E27FC236}">
                <a16:creationId xmlns:a16="http://schemas.microsoft.com/office/drawing/2014/main" id="{4A512470-DB7D-45E6-A838-B67246C1EEBC}"/>
              </a:ext>
            </a:extLst>
          </p:cNvPr>
          <p:cNvSpPr>
            <a:spLocks noGrp="1"/>
          </p:cNvSpPr>
          <p:nvPr>
            <p:ph idx="1"/>
          </p:nvPr>
        </p:nvSpPr>
        <p:spPr>
          <a:xfrm>
            <a:off x="509953" y="896645"/>
            <a:ext cx="5185605" cy="4834349"/>
          </a:xfrm>
        </p:spPr>
        <p:txBody>
          <a:bodyPr vert="horz" lIns="0" tIns="45720" rIns="91440" bIns="45720" rtlCol="0" anchor="t">
            <a:noAutofit/>
          </a:bodyPr>
          <a:lstStyle/>
          <a:p>
            <a:pPr marL="0" lvl="1" indent="0" fontAlgn="base">
              <a:spcBef>
                <a:spcPct val="0"/>
              </a:spcBef>
              <a:spcAft>
                <a:spcPct val="0"/>
              </a:spcAft>
              <a:buNone/>
            </a:pPr>
            <a:r>
              <a:rPr lang="en-US" sz="2800" dirty="0">
                <a:solidFill>
                  <a:schemeClr val="accent1"/>
                </a:solidFill>
                <a:cs typeface="Arial"/>
              </a:rPr>
              <a:t>Traditional programming</a:t>
            </a:r>
          </a:p>
          <a:p>
            <a:pPr marL="285750" lvl="1" indent="-285750" fontAlgn="base">
              <a:spcBef>
                <a:spcPct val="0"/>
              </a:spcBef>
              <a:spcAft>
                <a:spcPct val="0"/>
              </a:spcAft>
              <a:buFont typeface="Arial" panose="020B0604020202020204" pitchFamily="34" charset="0"/>
              <a:buChar char="•"/>
            </a:pPr>
            <a:endParaRPr lang="en-US" sz="1600" dirty="0">
              <a:solidFill>
                <a:schemeClr val="tx1"/>
              </a:solidFill>
            </a:endParaRPr>
          </a:p>
          <a:p>
            <a:pPr marL="285750" lvl="1" indent="-285750" fontAlgn="base">
              <a:spcBef>
                <a:spcPct val="0"/>
              </a:spcBef>
              <a:spcAft>
                <a:spcPct val="0"/>
              </a:spcAft>
              <a:buFont typeface="Arial" panose="020B0604020202020204" pitchFamily="34" charset="0"/>
              <a:buChar char="•"/>
            </a:pPr>
            <a:endParaRPr lang="en-US" sz="1600" dirty="0">
              <a:solidFill>
                <a:schemeClr val="tx1"/>
              </a:solidFill>
            </a:endParaRPr>
          </a:p>
          <a:p>
            <a:pPr marL="0" lvl="1" indent="0" fontAlgn="base">
              <a:spcBef>
                <a:spcPct val="0"/>
              </a:spcBef>
              <a:spcAft>
                <a:spcPct val="0"/>
              </a:spcAft>
              <a:buNone/>
            </a:pPr>
            <a:r>
              <a:rPr lang="en-US" sz="1800" b="1" dirty="0">
                <a:solidFill>
                  <a:schemeClr val="tx1"/>
                </a:solidFill>
              </a:rPr>
              <a:t>Programming methods</a:t>
            </a:r>
            <a:endParaRPr lang="en-US" sz="1800" b="1" dirty="0">
              <a:solidFill>
                <a:schemeClr val="tx1"/>
              </a:solidFill>
              <a:cs typeface="Arial"/>
            </a:endParaRPr>
          </a:p>
          <a:p>
            <a:pPr marL="342582" lvl="1" indent="-342900" fontAlgn="base">
              <a:spcBef>
                <a:spcPct val="0"/>
              </a:spcBef>
              <a:spcAft>
                <a:spcPct val="0"/>
              </a:spcAft>
            </a:pPr>
            <a:r>
              <a:rPr lang="en-US" sz="1600" dirty="0">
                <a:solidFill>
                  <a:schemeClr val="tx1"/>
                </a:solidFill>
              </a:rPr>
              <a:t>4, 5 or 6 digit code lists: trial and error</a:t>
            </a:r>
            <a:endParaRPr lang="en-US" sz="1600" dirty="0">
              <a:solidFill>
                <a:schemeClr val="tx1"/>
              </a:solidFill>
              <a:cs typeface="Arial"/>
            </a:endParaRPr>
          </a:p>
          <a:p>
            <a:pPr marL="285750" lvl="1" indent="-285750" fontAlgn="base">
              <a:spcBef>
                <a:spcPct val="0"/>
              </a:spcBef>
              <a:spcAft>
                <a:spcPct val="0"/>
              </a:spcAft>
              <a:buFont typeface="Arial" panose="020B0604020202020204" pitchFamily="34" charset="0"/>
              <a:buChar char="•"/>
            </a:pPr>
            <a:endParaRPr lang="en-US" sz="1600" dirty="0">
              <a:solidFill>
                <a:schemeClr val="tx1"/>
              </a:solidFill>
              <a:cs typeface="Arial"/>
            </a:endParaRPr>
          </a:p>
          <a:p>
            <a:pPr marL="0" lvl="1" indent="0" fontAlgn="base">
              <a:spcBef>
                <a:spcPct val="0"/>
              </a:spcBef>
              <a:spcAft>
                <a:spcPct val="0"/>
              </a:spcAft>
              <a:buNone/>
            </a:pPr>
            <a:r>
              <a:rPr lang="en-US" sz="1800" b="1" dirty="0">
                <a:solidFill>
                  <a:schemeClr val="tx1"/>
                </a:solidFill>
              </a:rPr>
              <a:t>Success rate</a:t>
            </a:r>
            <a:endParaRPr lang="en-US" sz="1800" b="1" dirty="0">
              <a:solidFill>
                <a:schemeClr val="tx1"/>
              </a:solidFill>
              <a:cs typeface="Arial"/>
            </a:endParaRPr>
          </a:p>
          <a:p>
            <a:pPr marL="342582" lvl="1" indent="-342900" fontAlgn="base">
              <a:spcBef>
                <a:spcPct val="0"/>
              </a:spcBef>
              <a:spcAft>
                <a:spcPct val="0"/>
              </a:spcAft>
            </a:pPr>
            <a:r>
              <a:rPr lang="en-US" sz="1600" dirty="0">
                <a:solidFill>
                  <a:schemeClr val="tx1"/>
                </a:solidFill>
              </a:rPr>
              <a:t>Time consuming to achieve 100% match if even</a:t>
            </a:r>
            <a:endParaRPr lang="en-US" sz="1600" dirty="0">
              <a:solidFill>
                <a:schemeClr val="tx1"/>
              </a:solidFill>
              <a:cs typeface="Arial"/>
            </a:endParaRPr>
          </a:p>
          <a:p>
            <a:pPr marL="285750" lvl="1" indent="-285750" fontAlgn="base">
              <a:spcBef>
                <a:spcPct val="0"/>
              </a:spcBef>
              <a:spcAft>
                <a:spcPct val="0"/>
              </a:spcAft>
              <a:buFont typeface="Arial" panose="020B0604020202020204" pitchFamily="34" charset="0"/>
              <a:buChar char="•"/>
            </a:pPr>
            <a:endParaRPr lang="en-US" sz="1600" dirty="0">
              <a:solidFill>
                <a:schemeClr val="tx1"/>
              </a:solidFill>
              <a:cs typeface="Arial"/>
            </a:endParaRPr>
          </a:p>
          <a:p>
            <a:pPr marL="0" lvl="1" indent="0" fontAlgn="base">
              <a:spcBef>
                <a:spcPct val="0"/>
              </a:spcBef>
              <a:spcAft>
                <a:spcPct val="0"/>
              </a:spcAft>
              <a:buNone/>
            </a:pPr>
            <a:r>
              <a:rPr lang="en-US" sz="1800" b="1" dirty="0">
                <a:solidFill>
                  <a:schemeClr val="tx1"/>
                </a:solidFill>
              </a:rPr>
              <a:t>Upgrade / reprogramming</a:t>
            </a:r>
            <a:endParaRPr lang="en-US" sz="1800" b="1" dirty="0">
              <a:solidFill>
                <a:schemeClr val="tx1"/>
              </a:solidFill>
              <a:cs typeface="Arial"/>
            </a:endParaRPr>
          </a:p>
          <a:p>
            <a:pPr marL="342582" lvl="1" indent="-342900" fontAlgn="base">
              <a:spcBef>
                <a:spcPct val="0"/>
              </a:spcBef>
              <a:spcAft>
                <a:spcPct val="0"/>
              </a:spcAft>
            </a:pPr>
            <a:r>
              <a:rPr lang="en-US" sz="1600" dirty="0">
                <a:solidFill>
                  <a:schemeClr val="tx1"/>
                </a:solidFill>
              </a:rPr>
              <a:t>15% increase in service calls for reprogramming</a:t>
            </a:r>
            <a:endParaRPr lang="en-US" sz="1600" dirty="0">
              <a:solidFill>
                <a:schemeClr val="tx1"/>
              </a:solidFill>
              <a:cs typeface="Arial"/>
            </a:endParaRPr>
          </a:p>
        </p:txBody>
      </p:sp>
      <p:pic>
        <p:nvPicPr>
          <p:cNvPr id="21" name="Picture 4" descr="Red Cross - Red Cross Do Not Clipart - Full Size Clipart (#4995028 ...">
            <a:extLst>
              <a:ext uri="{FF2B5EF4-FFF2-40B4-BE49-F238E27FC236}">
                <a16:creationId xmlns:a16="http://schemas.microsoft.com/office/drawing/2014/main" id="{0C10763D-DD67-484D-9B12-41ECBA9307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7703127" y="833924"/>
            <a:ext cx="3596828" cy="310226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4EC20713-FCAC-4246-AB9C-9C79CB4410F9}"/>
              </a:ext>
            </a:extLst>
          </p:cNvPr>
          <p:cNvSpPr>
            <a:spLocks noGrp="1"/>
          </p:cNvSpPr>
          <p:nvPr>
            <p:ph type="ftr" sz="quarter" idx="17"/>
          </p:nvPr>
        </p:nvSpPr>
        <p:spPr/>
        <p:txBody>
          <a:bodyPr/>
          <a:lstStyle/>
          <a:p>
            <a:r>
              <a:rPr lang="en-US"/>
              <a:t>Universal Electronics - Confidential</a:t>
            </a:r>
            <a:endParaRPr lang="nl-NL" dirty="0"/>
          </a:p>
        </p:txBody>
      </p:sp>
      <p:sp>
        <p:nvSpPr>
          <p:cNvPr id="3" name="Slide Number Placeholder 2">
            <a:extLst>
              <a:ext uri="{FF2B5EF4-FFF2-40B4-BE49-F238E27FC236}">
                <a16:creationId xmlns:a16="http://schemas.microsoft.com/office/drawing/2014/main" id="{0FB9F5E0-FCA1-94B9-B0E6-24F20F8B27B9}"/>
              </a:ext>
            </a:extLst>
          </p:cNvPr>
          <p:cNvSpPr>
            <a:spLocks noGrp="1"/>
          </p:cNvSpPr>
          <p:nvPr>
            <p:ph type="sldNum" sz="quarter" idx="18"/>
          </p:nvPr>
        </p:nvSpPr>
        <p:spPr/>
        <p:txBody>
          <a:bodyPr/>
          <a:lstStyle/>
          <a:p>
            <a:fld id="{BACF24D8-7A14-49E4-BE01-BCC803DF4CF0}" type="slidenum">
              <a:rPr lang="nl-NL" smtClean="0"/>
              <a:pPr/>
              <a:t>6</a:t>
            </a:fld>
            <a:endParaRPr lang="nl-NL"/>
          </a:p>
        </p:txBody>
      </p:sp>
    </p:spTree>
    <p:custDataLst>
      <p:custData r:id="rId1"/>
      <p:custData r:id="rId2"/>
      <p:tags r:id="rId3"/>
    </p:custDataLst>
    <p:extLst>
      <p:ext uri="{BB962C8B-B14F-4D97-AF65-F5344CB8AC3E}">
        <p14:creationId xmlns:p14="http://schemas.microsoft.com/office/powerpoint/2010/main" val="4268659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standing in front of a television&#10;&#10;Description automatically generated">
            <a:extLst>
              <a:ext uri="{FF2B5EF4-FFF2-40B4-BE49-F238E27FC236}">
                <a16:creationId xmlns:a16="http://schemas.microsoft.com/office/drawing/2014/main" id="{78E39637-A003-4103-ABD4-C0068BC1542E}"/>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8674" r="8674"/>
          <a:stretch/>
        </p:blipFill>
        <p:spPr>
          <a:xfrm>
            <a:off x="6096000" y="0"/>
            <a:ext cx="6096000" cy="4770113"/>
          </a:xfrm>
        </p:spPr>
      </p:pic>
      <p:sp>
        <p:nvSpPr>
          <p:cNvPr id="13" name="Content Placeholder 37">
            <a:extLst>
              <a:ext uri="{FF2B5EF4-FFF2-40B4-BE49-F238E27FC236}">
                <a16:creationId xmlns:a16="http://schemas.microsoft.com/office/drawing/2014/main" id="{C924C591-7AC0-4B19-8580-9D4D2CC0CC4D}"/>
              </a:ext>
            </a:extLst>
          </p:cNvPr>
          <p:cNvSpPr>
            <a:spLocks noGrp="1"/>
          </p:cNvSpPr>
          <p:nvPr>
            <p:ph idx="15"/>
          </p:nvPr>
        </p:nvSpPr>
        <p:spPr/>
        <p:txBody>
          <a:bodyPr vert="horz" lIns="0" tIns="45720" rIns="91440" bIns="45720" rtlCol="0" anchor="t">
            <a:noAutofit/>
          </a:bodyPr>
          <a:lstStyle/>
          <a:p>
            <a:pPr algn="ctr"/>
            <a:r>
              <a:rPr lang="en-US" sz="2800"/>
              <a:t>No more setup confusion as devices automatically work</a:t>
            </a:r>
          </a:p>
        </p:txBody>
      </p:sp>
      <p:sp>
        <p:nvSpPr>
          <p:cNvPr id="14" name="Text Placeholder 8">
            <a:extLst>
              <a:ext uri="{FF2B5EF4-FFF2-40B4-BE49-F238E27FC236}">
                <a16:creationId xmlns:a16="http://schemas.microsoft.com/office/drawing/2014/main" id="{D188F743-20F9-4A43-BD31-86C27A28FA39}"/>
              </a:ext>
            </a:extLst>
          </p:cNvPr>
          <p:cNvSpPr txBox="1">
            <a:spLocks noGrp="1"/>
          </p:cNvSpPr>
          <p:nvPr>
            <p:ph type="body" sz="quarter" idx="13"/>
          </p:nvPr>
        </p:nvSpPr>
        <p:spPr>
          <a:xfrm>
            <a:off x="303296" y="481514"/>
            <a:ext cx="5278438" cy="406400"/>
          </a:xfrm>
          <a:prstGeom prst="rect">
            <a:avLst/>
          </a:prstGeom>
        </p:spPr>
        <p:txBody>
          <a:bodyPr vert="horz" wrap="none" lIns="0" tIns="45720" rIns="91440" bIns="45720" rtlCol="0" anchor="t">
            <a:noAutofit/>
          </a:bodyPr>
          <a:lstStyle>
            <a:lvl1pPr marL="536575" indent="-317500" algn="l" defTabSz="914400" rtl="0" eaLnBrk="1" latinLnBrk="0" hangingPunct="1">
              <a:lnSpc>
                <a:spcPct val="130000"/>
              </a:lnSpc>
              <a:spcBef>
                <a:spcPts val="0"/>
              </a:spcBef>
              <a:buSzPct val="90000"/>
              <a:buFont typeface="Arial" panose="020B0604020202020204" pitchFamily="34" charset="0"/>
              <a:buChar char="•"/>
              <a:defRPr sz="1600" kern="1200">
                <a:solidFill>
                  <a:schemeClr val="tx1"/>
                </a:solidFill>
                <a:latin typeface="+mn-lt"/>
                <a:ea typeface="+mn-ea"/>
                <a:cs typeface="+mn-cs"/>
              </a:defRPr>
            </a:lvl1pPr>
            <a:lvl2pPr marL="804863" indent="-268288" algn="l" defTabSz="914400" rtl="0" eaLnBrk="1" latinLnBrk="0" hangingPunct="1">
              <a:lnSpc>
                <a:spcPct val="130000"/>
              </a:lnSpc>
              <a:spcBef>
                <a:spcPts val="0"/>
              </a:spcBef>
              <a:buSzPct val="90000"/>
              <a:buFont typeface="Arial" panose="020B0604020202020204" pitchFamily="34" charset="0"/>
              <a:buChar char="•"/>
              <a:defRPr sz="1600" kern="1200">
                <a:solidFill>
                  <a:schemeClr val="tx1"/>
                </a:solidFill>
                <a:latin typeface="+mn-lt"/>
                <a:ea typeface="+mn-ea"/>
                <a:cs typeface="+mn-cs"/>
              </a:defRPr>
            </a:lvl2pPr>
            <a:lvl3pPr marL="0" indent="0" algn="l" defTabSz="914400" rtl="0" eaLnBrk="1" latinLnBrk="0" hangingPunct="1">
              <a:lnSpc>
                <a:spcPct val="130000"/>
              </a:lnSpc>
              <a:spcBef>
                <a:spcPts val="0"/>
              </a:spcBef>
              <a:buFontTx/>
              <a:buNone/>
              <a:defRPr sz="1600" kern="1200">
                <a:solidFill>
                  <a:schemeClr val="tx1"/>
                </a:solidFill>
                <a:latin typeface="+mn-lt"/>
                <a:ea typeface="+mn-ea"/>
                <a:cs typeface="+mn-cs"/>
              </a:defRPr>
            </a:lvl3pPr>
            <a:lvl4pPr marL="0" indent="0" algn="l" defTabSz="914400" rtl="0" eaLnBrk="1" latinLnBrk="0" hangingPunct="1">
              <a:lnSpc>
                <a:spcPct val="130000"/>
              </a:lnSpc>
              <a:spcBef>
                <a:spcPts val="0"/>
              </a:spcBef>
              <a:buFontTx/>
              <a:buNone/>
              <a:defRPr sz="1600" kern="1200">
                <a:solidFill>
                  <a:schemeClr val="accent1"/>
                </a:solidFill>
                <a:latin typeface="+mn-lt"/>
                <a:ea typeface="+mn-ea"/>
                <a:cs typeface="+mn-cs"/>
              </a:defRPr>
            </a:lvl4pPr>
            <a:lvl5pPr marL="536400" indent="-316800" algn="l" defTabSz="914400" rtl="0" eaLnBrk="1" latinLnBrk="0" hangingPunct="1">
              <a:lnSpc>
                <a:spcPct val="130000"/>
              </a:lnSpc>
              <a:spcBef>
                <a:spcPts val="0"/>
              </a:spcBef>
              <a:buFont typeface="+mj-lt"/>
              <a:buAutoNum type="arabicPeriod"/>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9075" indent="0">
              <a:buNone/>
            </a:pPr>
            <a:r>
              <a:rPr lang="en-US" sz="1000" cap="all"/>
              <a:t>benefits for video service providers</a:t>
            </a:r>
          </a:p>
        </p:txBody>
      </p:sp>
      <p:sp>
        <p:nvSpPr>
          <p:cNvPr id="9" name="Content Placeholder 3">
            <a:extLst>
              <a:ext uri="{FF2B5EF4-FFF2-40B4-BE49-F238E27FC236}">
                <a16:creationId xmlns:a16="http://schemas.microsoft.com/office/drawing/2014/main" id="{A27ABB68-E1B4-4C31-A22E-58C435B2BF0B}"/>
              </a:ext>
            </a:extLst>
          </p:cNvPr>
          <p:cNvSpPr txBox="1">
            <a:spLocks/>
          </p:cNvSpPr>
          <p:nvPr/>
        </p:nvSpPr>
        <p:spPr>
          <a:xfrm>
            <a:off x="523875" y="887914"/>
            <a:ext cx="5137785" cy="3079707"/>
          </a:xfrm>
          <a:prstGeom prst="rect">
            <a:avLst/>
          </a:prstGeom>
        </p:spPr>
        <p:txBody>
          <a:bodyPr vert="horz" lIns="0" tIns="45720" rIns="91440" bIns="45720" rtlCol="0" anchor="t">
            <a:noAutofit/>
          </a:bodyPr>
          <a:lstStyle>
            <a:lvl1pPr marL="285750" indent="-285750" algn="l" defTabSz="914400" rtl="0" eaLnBrk="1" latinLnBrk="0" hangingPunct="1">
              <a:lnSpc>
                <a:spcPct val="130000"/>
              </a:lnSpc>
              <a:spcBef>
                <a:spcPts val="0"/>
              </a:spcBef>
              <a:buSzPct val="90000"/>
              <a:buFont typeface="Arial" panose="020B0604020202020204" pitchFamily="34" charset="0"/>
              <a:buChar char="•"/>
              <a:defRPr sz="1600" kern="1200">
                <a:solidFill>
                  <a:schemeClr val="accent6">
                    <a:lumMod val="75000"/>
                  </a:schemeClr>
                </a:solidFill>
                <a:latin typeface="+mn-lt"/>
                <a:ea typeface="+mn-ea"/>
                <a:cs typeface="+mn-cs"/>
              </a:defRPr>
            </a:lvl1pPr>
            <a:lvl2pPr marL="438150" indent="-171450" algn="l" defTabSz="914400" rtl="0" eaLnBrk="1" latinLnBrk="0" hangingPunct="1">
              <a:lnSpc>
                <a:spcPct val="130000"/>
              </a:lnSpc>
              <a:spcBef>
                <a:spcPts val="0"/>
              </a:spcBef>
              <a:buSzPct val="90000"/>
              <a:buFont typeface="Arial" panose="020B0604020202020204" pitchFamily="34" charset="0"/>
              <a:buChar char="•"/>
              <a:defRPr sz="1200" kern="1200">
                <a:solidFill>
                  <a:schemeClr val="accent6">
                    <a:lumMod val="75000"/>
                  </a:schemeClr>
                </a:solidFill>
                <a:latin typeface="+mn-lt"/>
                <a:ea typeface="+mn-ea"/>
                <a:cs typeface="+mn-cs"/>
              </a:defRPr>
            </a:lvl2pPr>
            <a:lvl3pPr marL="712788" indent="-171450" algn="l" defTabSz="914400" rtl="0" eaLnBrk="1" latinLnBrk="0" hangingPunct="1">
              <a:lnSpc>
                <a:spcPct val="130000"/>
              </a:lnSpc>
              <a:spcBef>
                <a:spcPts val="0"/>
              </a:spcBef>
              <a:buFont typeface="Arial" panose="020B0604020202020204" pitchFamily="34" charset="0"/>
              <a:buChar char="•"/>
              <a:tabLst>
                <a:tab pos="1255713" algn="l"/>
              </a:tabLst>
              <a:defRPr sz="1200" kern="1200">
                <a:solidFill>
                  <a:schemeClr val="accent6">
                    <a:lumMod val="75000"/>
                  </a:schemeClr>
                </a:solidFill>
                <a:latin typeface="+mn-lt"/>
                <a:ea typeface="+mn-ea"/>
                <a:cs typeface="+mn-cs"/>
              </a:defRPr>
            </a:lvl3pPr>
            <a:lvl4pPr marL="0" indent="0" algn="l" defTabSz="914400" rtl="0" eaLnBrk="1" latinLnBrk="0" hangingPunct="1">
              <a:lnSpc>
                <a:spcPct val="130000"/>
              </a:lnSpc>
              <a:spcBef>
                <a:spcPts val="0"/>
              </a:spcBef>
              <a:buFont typeface="Arial" panose="020B0604020202020204" pitchFamily="34" charset="0"/>
              <a:buNone/>
              <a:defRPr sz="1600" kern="1200">
                <a:solidFill>
                  <a:schemeClr val="accent6">
                    <a:lumMod val="75000"/>
                  </a:schemeClr>
                </a:solidFill>
                <a:latin typeface="+mn-lt"/>
                <a:ea typeface="+mn-ea"/>
                <a:cs typeface="+mn-cs"/>
              </a:defRPr>
            </a:lvl4pPr>
            <a:lvl5pPr marL="0" indent="0" algn="l" defTabSz="914400" rtl="0" eaLnBrk="1" latinLnBrk="0" hangingPunct="1">
              <a:lnSpc>
                <a:spcPct val="130000"/>
              </a:lnSpc>
              <a:spcBef>
                <a:spcPts val="0"/>
              </a:spcBef>
              <a:buFont typeface="Arial" panose="020B0604020202020204" pitchFamily="34" charset="0"/>
              <a:buNone/>
              <a:defRPr sz="1800" kern="1200">
                <a:solidFill>
                  <a:schemeClr val="accent1"/>
                </a:solidFill>
                <a:latin typeface="+mn-lt"/>
                <a:ea typeface="+mn-ea"/>
                <a:cs typeface="+mn-cs"/>
              </a:defRPr>
            </a:lvl5pPr>
            <a:lvl6pPr marL="536400" indent="-316800" algn="l" defTabSz="914400" rtl="0" eaLnBrk="1" latinLnBrk="0" hangingPunct="1">
              <a:lnSpc>
                <a:spcPct val="130000"/>
              </a:lnSpc>
              <a:spcBef>
                <a:spcPts val="0"/>
              </a:spcBef>
              <a:buFont typeface="+mj-lt"/>
              <a:buAutoNum type="arabicPeriod"/>
              <a:defRPr sz="1600" kern="1200">
                <a:solidFill>
                  <a:schemeClr val="accent6"/>
                </a:solidFill>
                <a:latin typeface="+mn-lt"/>
                <a:ea typeface="+mn-ea"/>
                <a:cs typeface="+mn-cs"/>
              </a:defRPr>
            </a:lvl6pPr>
            <a:lvl7pPr marL="716400" indent="-180000" algn="l" defTabSz="914400" rtl="0" eaLnBrk="1" latinLnBrk="0" hangingPunct="1">
              <a:lnSpc>
                <a:spcPct val="130000"/>
              </a:lnSpc>
              <a:spcBef>
                <a:spcPts val="0"/>
              </a:spcBef>
              <a:buFont typeface="+mj-lt"/>
              <a:buAutoNum type="alphaLcPeriod"/>
              <a:defRPr sz="1200" kern="1200">
                <a:solidFill>
                  <a:schemeClr val="accent6"/>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base" latinLnBrk="0" hangingPunct="1">
              <a:lnSpc>
                <a:spcPct val="130000"/>
              </a:lnSpc>
              <a:spcBef>
                <a:spcPct val="0"/>
              </a:spcBef>
              <a:spcAft>
                <a:spcPct val="0"/>
              </a:spcAft>
              <a:buClrTx/>
              <a:buSzPct val="90000"/>
              <a:buFont typeface="Arial" panose="020B0604020202020204" pitchFamily="34" charset="0"/>
              <a:buNone/>
              <a:tabLst/>
              <a:defRPr/>
            </a:pPr>
            <a:r>
              <a:rPr lang="en-US" sz="2800" dirty="0">
                <a:solidFill>
                  <a:schemeClr val="accent1"/>
                </a:solidFill>
                <a:latin typeface="Arial"/>
                <a:cs typeface="Arial"/>
              </a:rPr>
              <a:t>GUI-based</a:t>
            </a:r>
            <a:r>
              <a:rPr kumimoji="0" lang="en-US" sz="2800" i="0" u="none" strike="noStrike" kern="1200" cap="none" spc="0" normalizeH="0" baseline="0" noProof="0" dirty="0">
                <a:ln>
                  <a:noFill/>
                </a:ln>
                <a:solidFill>
                  <a:schemeClr val="accent1"/>
                </a:solidFill>
                <a:effectLst/>
                <a:uLnTx/>
                <a:uFillTx/>
                <a:latin typeface="Arial"/>
                <a:ea typeface="+mn-ea"/>
                <a:cs typeface="Arial"/>
              </a:rPr>
              <a:t> programming</a:t>
            </a:r>
            <a:endParaRPr lang="en-US" sz="2000" i="0" u="none" strike="noStrike" kern="1200" cap="none" spc="0" normalizeH="0" baseline="0" noProof="0" dirty="0">
              <a:ln>
                <a:noFill/>
              </a:ln>
              <a:solidFill>
                <a:schemeClr val="accent1"/>
              </a:solidFill>
              <a:effectLst/>
              <a:uLnTx/>
              <a:uFillTx/>
              <a:latin typeface="Arial"/>
              <a:cs typeface="Arial" charset="0"/>
            </a:endParaRPr>
          </a:p>
          <a:p>
            <a:pPr marL="0" marR="0" lvl="1" indent="0" algn="l" defTabSz="914400" rtl="0" eaLnBrk="1" fontAlgn="base" latinLnBrk="0" hangingPunct="1">
              <a:lnSpc>
                <a:spcPct val="130000"/>
              </a:lnSpc>
              <a:spcBef>
                <a:spcPct val="0"/>
              </a:spcBef>
              <a:spcAft>
                <a:spcPct val="0"/>
              </a:spcAft>
              <a:buClrTx/>
              <a:buSzPct val="90000"/>
              <a:buFont typeface="Arial" panose="020B0604020202020204" pitchFamily="34" charset="0"/>
              <a:buNone/>
              <a:tabLst/>
              <a:defRPr/>
            </a:pPr>
            <a:endParaRPr lang="en-US" sz="1800" i="0" u="none" strike="noStrike" kern="1200" cap="none" spc="0" normalizeH="0" baseline="0" noProof="0" dirty="0">
              <a:ln>
                <a:noFill/>
              </a:ln>
              <a:solidFill>
                <a:srgbClr val="FF0000"/>
              </a:solidFill>
              <a:effectLst/>
              <a:uLnTx/>
              <a:uFillTx/>
              <a:latin typeface="Arial"/>
              <a:cs typeface="Arial"/>
            </a:endParaRPr>
          </a:p>
          <a:p>
            <a:pPr marL="0" marR="0" lvl="1" indent="0" algn="l" defTabSz="914400" rtl="0" eaLnBrk="1" fontAlgn="auto" latinLnBrk="0" hangingPunct="1">
              <a:lnSpc>
                <a:spcPct val="130000"/>
              </a:lnSpc>
              <a:spcBef>
                <a:spcPct val="0"/>
              </a:spcBef>
              <a:spcAft>
                <a:spcPct val="0"/>
              </a:spcAft>
              <a:buClrTx/>
              <a:buSzPct val="90000"/>
              <a:buFont typeface="Arial" panose="020B0604020202020204" pitchFamily="34" charset="0"/>
              <a:buNone/>
              <a:tabLst/>
              <a:defRPr/>
            </a:pPr>
            <a:r>
              <a:rPr kumimoji="0" lang="en-US" sz="1800" b="1" i="0" u="none" strike="noStrike" kern="1200" cap="none" spc="0" normalizeH="0" baseline="0" noProof="0" dirty="0">
                <a:ln>
                  <a:noFill/>
                </a:ln>
                <a:solidFill>
                  <a:srgbClr val="181314"/>
                </a:solidFill>
                <a:effectLst/>
                <a:uLnTx/>
                <a:uFillTx/>
                <a:latin typeface="Arial"/>
                <a:ea typeface="+mn-ea"/>
                <a:cs typeface="Arial"/>
              </a:rPr>
              <a:t>Brand-based </a:t>
            </a:r>
            <a:r>
              <a:rPr lang="en-US" sz="1800" b="1" dirty="0">
                <a:solidFill>
                  <a:srgbClr val="181314"/>
                </a:solidFill>
                <a:latin typeface="Arial"/>
                <a:cs typeface="Arial"/>
              </a:rPr>
              <a:t>setup</a:t>
            </a:r>
            <a:endParaRPr kumimoji="0" lang="en-US" sz="1200" b="0" i="0" u="none" strike="noStrike" kern="1200" cap="none" spc="0" normalizeH="0" baseline="0" noProof="0" dirty="0">
              <a:ln>
                <a:noFill/>
              </a:ln>
              <a:solidFill>
                <a:srgbClr val="181314"/>
              </a:solidFill>
              <a:effectLst/>
              <a:uLnTx/>
              <a:uFillTx/>
              <a:latin typeface="Arial"/>
              <a:ea typeface="+mn-ea"/>
              <a:cs typeface="Arial"/>
            </a:endParaRPr>
          </a:p>
          <a:p>
            <a:pPr marL="285750" marR="0" lvl="0" indent="-285750" algn="l" defTabSz="914400" rtl="0" eaLnBrk="1" fontAlgn="base" latinLnBrk="0" hangingPunct="1">
              <a:lnSpc>
                <a:spcPct val="130000"/>
              </a:lnSpc>
              <a:spcBef>
                <a:spcPts val="0"/>
              </a:spcBef>
              <a:spcAft>
                <a:spcPct val="0"/>
              </a:spcAft>
              <a:buClrTx/>
              <a:buSzPct val="90000"/>
              <a:buFont typeface="Arial" panose="020B0604020202020204" pitchFamily="34" charset="0"/>
              <a:buChar char="•"/>
              <a:tabLst/>
              <a:defRPr/>
            </a:pPr>
            <a:r>
              <a:rPr kumimoji="0" lang="en-US" sz="1600" b="0" i="0" u="none" strike="noStrike" kern="1200" cap="none" spc="0" normalizeH="0" baseline="0" noProof="0" dirty="0">
                <a:ln>
                  <a:noFill/>
                </a:ln>
                <a:solidFill>
                  <a:srgbClr val="181314"/>
                </a:solidFill>
                <a:effectLst/>
                <a:uLnTx/>
                <a:uFillTx/>
                <a:latin typeface="Arial"/>
                <a:ea typeface="+mn-ea"/>
                <a:cs typeface="+mn-cs"/>
              </a:rPr>
              <a:t>User needs to select a brand on set-top-box GUI and then try if they work one by one.</a:t>
            </a:r>
            <a:endParaRPr kumimoji="0" lang="en-US" sz="1600" b="0" i="0" u="none" strike="noStrike" kern="1200" cap="none" spc="0" normalizeH="0" baseline="0" noProof="0" dirty="0">
              <a:ln>
                <a:noFill/>
              </a:ln>
              <a:solidFill>
                <a:srgbClr val="181314"/>
              </a:solidFill>
              <a:effectLst/>
              <a:uLnTx/>
              <a:uFillTx/>
              <a:latin typeface="Arial"/>
              <a:ea typeface="+mn-ea"/>
              <a:cs typeface="Arial"/>
            </a:endParaRPr>
          </a:p>
          <a:p>
            <a:pPr marL="438150" marR="0" lvl="1" indent="-171450" algn="l" defTabSz="914400" rtl="0" eaLnBrk="1" fontAlgn="base" latinLnBrk="0" hangingPunct="1">
              <a:lnSpc>
                <a:spcPct val="130000"/>
              </a:lnSpc>
              <a:spcBef>
                <a:spcPts val="0"/>
              </a:spcBef>
              <a:spcAft>
                <a:spcPct val="0"/>
              </a:spcAft>
              <a:buClrTx/>
              <a:buSzPct val="90000"/>
              <a:buFont typeface="Arial" panose="020B0604020202020204" pitchFamily="34" charset="0"/>
              <a:buChar char="•"/>
              <a:tabLst/>
              <a:defRPr/>
            </a:pPr>
            <a:endParaRPr kumimoji="0" lang="en-US" sz="1600" b="0" i="0" u="none" strike="noStrike" kern="1200" cap="none" spc="0" normalizeH="0" baseline="0" noProof="0" dirty="0">
              <a:ln>
                <a:noFill/>
              </a:ln>
              <a:solidFill>
                <a:srgbClr val="181314"/>
              </a:solidFill>
              <a:effectLst/>
              <a:uLnTx/>
              <a:uFillTx/>
              <a:latin typeface="Arial"/>
              <a:ea typeface="+mn-ea"/>
              <a:cs typeface="Arial"/>
            </a:endParaRPr>
          </a:p>
          <a:p>
            <a:pPr marL="0" marR="0" lvl="1" indent="0" algn="l" defTabSz="914400" rtl="0" eaLnBrk="1" fontAlgn="base" latinLnBrk="0" hangingPunct="1">
              <a:lnSpc>
                <a:spcPct val="130000"/>
              </a:lnSpc>
              <a:spcBef>
                <a:spcPct val="0"/>
              </a:spcBef>
              <a:spcAft>
                <a:spcPct val="0"/>
              </a:spcAft>
              <a:buClrTx/>
              <a:buSzPct val="90000"/>
              <a:buFont typeface="Arial" panose="020B0604020202020204" pitchFamily="34" charset="0"/>
              <a:buNone/>
              <a:tabLst/>
              <a:defRPr/>
            </a:pPr>
            <a:r>
              <a:rPr kumimoji="0" lang="en-US" sz="1800" b="1" i="0" u="none" strike="noStrike" kern="1200" cap="none" spc="0" normalizeH="0" baseline="0" noProof="0" dirty="0">
                <a:ln>
                  <a:noFill/>
                </a:ln>
                <a:solidFill>
                  <a:srgbClr val="181314"/>
                </a:solidFill>
                <a:effectLst/>
                <a:uLnTx/>
                <a:uFillTx/>
                <a:latin typeface="Arial"/>
                <a:ea typeface="+mn-ea"/>
                <a:cs typeface="Arial"/>
              </a:rPr>
              <a:t>Model-based </a:t>
            </a:r>
            <a:r>
              <a:rPr lang="en-US" sz="1800" b="1" dirty="0">
                <a:solidFill>
                  <a:srgbClr val="181314"/>
                </a:solidFill>
                <a:latin typeface="Arial"/>
                <a:cs typeface="Arial"/>
              </a:rPr>
              <a:t>setup</a:t>
            </a:r>
            <a:endParaRPr lang="en-US" sz="1800" b="1" i="0" u="none" strike="noStrike" kern="1200" cap="none" spc="0" normalizeH="0" baseline="0" noProof="0" dirty="0">
              <a:ln>
                <a:noFill/>
              </a:ln>
              <a:solidFill>
                <a:srgbClr val="181314"/>
              </a:solidFill>
              <a:effectLst/>
              <a:uLnTx/>
              <a:uFillTx/>
              <a:latin typeface="Arial"/>
              <a:cs typeface="Arial" charset="0"/>
            </a:endParaRPr>
          </a:p>
          <a:p>
            <a:pPr marL="285750" marR="0" lvl="0" indent="-285750" algn="l" defTabSz="914400" rtl="0" eaLnBrk="1" fontAlgn="base" latinLnBrk="0" hangingPunct="1">
              <a:lnSpc>
                <a:spcPct val="130000"/>
              </a:lnSpc>
              <a:spcBef>
                <a:spcPts val="0"/>
              </a:spcBef>
              <a:spcAft>
                <a:spcPct val="0"/>
              </a:spcAft>
              <a:buClrTx/>
              <a:buSzPct val="90000"/>
              <a:buFont typeface="Arial" panose="020B0604020202020204" pitchFamily="34" charset="0"/>
              <a:buChar char="•"/>
              <a:tabLst/>
              <a:defRPr/>
            </a:pPr>
            <a:r>
              <a:rPr kumimoji="0" lang="en-US" sz="1600" b="0" i="0" u="none" strike="noStrike" kern="1200" cap="none" spc="0" normalizeH="0" baseline="0" noProof="0" dirty="0">
                <a:ln>
                  <a:noFill/>
                </a:ln>
                <a:solidFill>
                  <a:srgbClr val="181314"/>
                </a:solidFill>
                <a:effectLst/>
                <a:uLnTx/>
                <a:uFillTx/>
                <a:latin typeface="Arial"/>
                <a:ea typeface="+mn-ea"/>
                <a:cs typeface="+mn-cs"/>
              </a:rPr>
              <a:t>User needs to select a brand and model number on set-top-box GUI and then try if they work.</a:t>
            </a:r>
            <a:endParaRPr kumimoji="0" lang="en-US" sz="1600" b="0" i="0" u="none" strike="noStrike" kern="1200" cap="none" spc="0" normalizeH="0" baseline="0" noProof="0" dirty="0">
              <a:ln>
                <a:noFill/>
              </a:ln>
              <a:solidFill>
                <a:srgbClr val="181314"/>
              </a:solidFill>
              <a:effectLst/>
              <a:uLnTx/>
              <a:uFillTx/>
              <a:latin typeface="Arial"/>
              <a:ea typeface="+mn-ea"/>
              <a:cs typeface="Arial"/>
            </a:endParaRPr>
          </a:p>
          <a:p>
            <a:pPr marL="438150" marR="0" lvl="1" indent="-171450" algn="l" defTabSz="914400" rtl="0" eaLnBrk="1" fontAlgn="base" latinLnBrk="0" hangingPunct="1">
              <a:lnSpc>
                <a:spcPct val="130000"/>
              </a:lnSpc>
              <a:spcBef>
                <a:spcPts val="0"/>
              </a:spcBef>
              <a:spcAft>
                <a:spcPct val="0"/>
              </a:spcAft>
              <a:buClrTx/>
              <a:buSzPct val="90000"/>
              <a:buFont typeface="Arial" panose="020B0604020202020204" pitchFamily="34" charset="0"/>
              <a:buChar char="•"/>
              <a:tabLst/>
              <a:defRPr/>
            </a:pPr>
            <a:endParaRPr kumimoji="0" lang="en-US" sz="1600" b="0" i="0" u="none" strike="noStrike" kern="1200" cap="none" spc="0" normalizeH="0" baseline="0" noProof="0" dirty="0">
              <a:ln>
                <a:noFill/>
              </a:ln>
              <a:solidFill>
                <a:srgbClr val="181314"/>
              </a:solidFill>
              <a:effectLst/>
              <a:uLnTx/>
              <a:uFillTx/>
              <a:latin typeface="Arial"/>
              <a:ea typeface="+mn-ea"/>
              <a:cs typeface="Arial"/>
            </a:endParaRPr>
          </a:p>
          <a:p>
            <a:pPr marL="0" lvl="1" indent="0" fontAlgn="base">
              <a:spcBef>
                <a:spcPct val="0"/>
              </a:spcBef>
              <a:spcAft>
                <a:spcPct val="0"/>
              </a:spcAft>
              <a:buNone/>
              <a:defRPr/>
            </a:pPr>
            <a:r>
              <a:rPr kumimoji="0" lang="en-US" sz="1800" b="1" i="0" u="none" strike="noStrike" kern="1200" cap="none" spc="0" normalizeH="0" baseline="0" noProof="0" dirty="0">
                <a:ln>
                  <a:noFill/>
                </a:ln>
                <a:solidFill>
                  <a:srgbClr val="181314"/>
                </a:solidFill>
                <a:effectLst/>
                <a:uLnTx/>
                <a:uFillTx/>
                <a:latin typeface="Arial"/>
                <a:ea typeface="+mn-ea"/>
                <a:cs typeface="Arial"/>
              </a:rPr>
              <a:t>Automated </a:t>
            </a:r>
            <a:r>
              <a:rPr lang="en-US" sz="1800" b="1" dirty="0">
                <a:solidFill>
                  <a:srgbClr val="181314"/>
                </a:solidFill>
                <a:latin typeface="Arial"/>
                <a:cs typeface="Arial"/>
              </a:rPr>
              <a:t>setup</a:t>
            </a:r>
            <a:r>
              <a:rPr kumimoji="0" lang="en-US" sz="1800" b="1" i="0" u="none" strike="noStrike" kern="1200" cap="none" spc="0" normalizeH="0" baseline="0" noProof="0" dirty="0">
                <a:ln>
                  <a:noFill/>
                </a:ln>
                <a:solidFill>
                  <a:srgbClr val="181314"/>
                </a:solidFill>
                <a:effectLst/>
                <a:uLnTx/>
                <a:uFillTx/>
                <a:latin typeface="Arial"/>
                <a:ea typeface="+mn-ea"/>
                <a:cs typeface="Arial"/>
              </a:rPr>
              <a:t> </a:t>
            </a:r>
            <a:r>
              <a:rPr kumimoji="0" lang="en-US" sz="1800" b="1" i="0" u="none" strike="noStrike" kern="1200" cap="none" spc="0" normalizeH="0" baseline="0" noProof="0" dirty="0">
                <a:ln>
                  <a:noFill/>
                </a:ln>
                <a:solidFill>
                  <a:schemeClr val="tx1"/>
                </a:solidFill>
                <a:effectLst/>
                <a:uLnTx/>
                <a:uFillTx/>
                <a:latin typeface="Arial"/>
                <a:ea typeface="+mn-ea"/>
                <a:cs typeface="Arial"/>
              </a:rPr>
              <a:t>(</a:t>
            </a:r>
            <a:r>
              <a:rPr lang="en-US" sz="1800" b="1" dirty="0">
                <a:solidFill>
                  <a:schemeClr val="tx1"/>
                </a:solidFill>
                <a:latin typeface="Arial"/>
                <a:cs typeface="Arial"/>
              </a:rPr>
              <a:t>Unique to UEI</a:t>
            </a:r>
            <a:r>
              <a:rPr kumimoji="0" lang="en-US" sz="1800" b="1" i="0" u="none" strike="noStrike" kern="1200" cap="none" spc="0" normalizeH="0" baseline="0" noProof="0" dirty="0">
                <a:ln>
                  <a:noFill/>
                </a:ln>
                <a:solidFill>
                  <a:schemeClr val="tx1"/>
                </a:solidFill>
                <a:effectLst/>
                <a:uLnTx/>
                <a:uFillTx/>
                <a:latin typeface="Arial"/>
                <a:ea typeface="+mn-ea"/>
                <a:cs typeface="Arial"/>
              </a:rPr>
              <a:t>)</a:t>
            </a:r>
            <a:endParaRPr lang="en-US" sz="1800" b="1" i="0" u="none" strike="noStrike" kern="1200" cap="none" spc="0" normalizeH="0" baseline="0" noProof="0" dirty="0">
              <a:ln>
                <a:noFill/>
              </a:ln>
              <a:solidFill>
                <a:schemeClr val="tx1"/>
              </a:solidFill>
              <a:effectLst/>
              <a:uLnTx/>
              <a:uFillTx/>
              <a:latin typeface="Arial"/>
              <a:cs typeface="Arial"/>
            </a:endParaRPr>
          </a:p>
          <a:p>
            <a:pPr fontAlgn="base">
              <a:spcAft>
                <a:spcPct val="0"/>
              </a:spcAft>
              <a:defRPr/>
            </a:pPr>
            <a:r>
              <a:rPr kumimoji="0" lang="en-US" sz="1600" b="0" i="0" u="none" strike="noStrike" kern="1200" cap="none" spc="0" normalizeH="0" baseline="0" noProof="0" dirty="0" err="1">
                <a:ln>
                  <a:noFill/>
                </a:ln>
                <a:solidFill>
                  <a:srgbClr val="181314"/>
                </a:solidFill>
                <a:effectLst/>
                <a:uLnTx/>
                <a:uFillTx/>
                <a:latin typeface="Arial"/>
                <a:ea typeface="+mn-ea"/>
                <a:cs typeface="+mn-cs"/>
              </a:rPr>
              <a:t>QuickSet</a:t>
            </a:r>
            <a:r>
              <a:rPr kumimoji="0" lang="en-US" sz="1600" b="0" i="0" u="none" strike="noStrike" kern="1200" cap="none" spc="0" normalizeH="0" baseline="0" noProof="0" dirty="0">
                <a:ln>
                  <a:noFill/>
                </a:ln>
                <a:solidFill>
                  <a:srgbClr val="181314"/>
                </a:solidFill>
                <a:effectLst/>
                <a:uLnTx/>
                <a:uFillTx/>
                <a:latin typeface="Arial"/>
                <a:ea typeface="+mn-ea"/>
                <a:cs typeface="+mn-cs"/>
              </a:rPr>
              <a:t> automatically discovers and pairs the box</a:t>
            </a:r>
            <a:r>
              <a:rPr lang="en-US" dirty="0">
                <a:solidFill>
                  <a:srgbClr val="181314"/>
                </a:solidFill>
                <a:latin typeface="Arial"/>
              </a:rPr>
              <a:t> with </a:t>
            </a:r>
            <a:r>
              <a:rPr kumimoji="0" lang="en-US" sz="1600" b="0" i="0" u="none" strike="noStrike" kern="1200" cap="none" spc="0" normalizeH="0" baseline="0" noProof="0" dirty="0">
                <a:ln>
                  <a:noFill/>
                </a:ln>
                <a:solidFill>
                  <a:srgbClr val="181314"/>
                </a:solidFill>
                <a:effectLst/>
                <a:uLnTx/>
                <a:uFillTx/>
                <a:latin typeface="Arial"/>
                <a:ea typeface="+mn-ea"/>
                <a:cs typeface="+mn-cs"/>
              </a:rPr>
              <a:t>the </a:t>
            </a:r>
            <a:r>
              <a:rPr lang="en-US" dirty="0">
                <a:solidFill>
                  <a:srgbClr val="181314"/>
                </a:solidFill>
                <a:latin typeface="Arial"/>
              </a:rPr>
              <a:t>television; no</a:t>
            </a:r>
            <a:r>
              <a:rPr kumimoji="0" lang="en-US" sz="1600" b="0" i="0" u="none" strike="noStrike" kern="1200" cap="none" spc="0" normalizeH="0" baseline="0" noProof="0" dirty="0">
                <a:ln>
                  <a:noFill/>
                </a:ln>
                <a:solidFill>
                  <a:srgbClr val="181314"/>
                </a:solidFill>
                <a:effectLst/>
                <a:uLnTx/>
                <a:uFillTx/>
                <a:latin typeface="Arial"/>
                <a:ea typeface="+mn-ea"/>
                <a:cs typeface="+mn-cs"/>
              </a:rPr>
              <a:t> intervention required.</a:t>
            </a:r>
            <a:endParaRPr kumimoji="0" lang="en-US" sz="1600" b="0" i="0" u="none" strike="noStrike" kern="1200" cap="none" spc="0" normalizeH="0" baseline="0" noProof="0" dirty="0">
              <a:ln>
                <a:noFill/>
              </a:ln>
              <a:solidFill>
                <a:srgbClr val="181314"/>
              </a:solidFill>
              <a:effectLst/>
              <a:uLnTx/>
              <a:uFillTx/>
              <a:latin typeface="Arial"/>
              <a:ea typeface="+mn-ea"/>
              <a:cs typeface="Arial"/>
            </a:endParaRPr>
          </a:p>
          <a:p>
            <a:pPr marL="285750" marR="0" lvl="0" indent="-285750" algn="l" defTabSz="914400" rtl="0" eaLnBrk="1" fontAlgn="auto" latinLnBrk="0" hangingPunct="1">
              <a:lnSpc>
                <a:spcPct val="130000"/>
              </a:lnSpc>
              <a:spcBef>
                <a:spcPts val="0"/>
              </a:spcBef>
              <a:spcAft>
                <a:spcPct val="0"/>
              </a:spcAft>
              <a:buClrTx/>
              <a:buSzPct val="90000"/>
              <a:buFont typeface="Arial" panose="020B0604020202020204" pitchFamily="34" charset="0"/>
              <a:buChar char="•"/>
              <a:tabLst/>
              <a:defRPr/>
            </a:pPr>
            <a:r>
              <a:rPr kumimoji="0" lang="en-US" sz="1600" b="0" i="0" u="none" strike="noStrike" kern="1200" cap="none" spc="0" normalizeH="0" baseline="0" noProof="0" dirty="0" err="1">
                <a:ln>
                  <a:noFill/>
                </a:ln>
                <a:solidFill>
                  <a:srgbClr val="181314"/>
                </a:solidFill>
                <a:effectLst/>
                <a:uLnTx/>
                <a:uFillTx/>
                <a:latin typeface="Arial"/>
                <a:ea typeface="+mn-ea"/>
                <a:cs typeface="Arial"/>
              </a:rPr>
              <a:t>QuickSet</a:t>
            </a:r>
            <a:r>
              <a:rPr kumimoji="0" lang="en-US" sz="1600" b="0" i="0" u="none" strike="noStrike" kern="1200" cap="none" spc="0" normalizeH="0" baseline="0" noProof="0" dirty="0">
                <a:ln>
                  <a:noFill/>
                </a:ln>
                <a:solidFill>
                  <a:srgbClr val="181314"/>
                </a:solidFill>
                <a:effectLst/>
                <a:uLnTx/>
                <a:uFillTx/>
                <a:latin typeface="Arial"/>
                <a:ea typeface="+mn-ea"/>
                <a:cs typeface="Arial"/>
              </a:rPr>
              <a:t> Cloud keeps adding new control protocols and codes and keep you up to date.</a:t>
            </a:r>
          </a:p>
        </p:txBody>
      </p:sp>
      <p:sp>
        <p:nvSpPr>
          <p:cNvPr id="2" name="Footer Placeholder 1">
            <a:extLst>
              <a:ext uri="{FF2B5EF4-FFF2-40B4-BE49-F238E27FC236}">
                <a16:creationId xmlns:a16="http://schemas.microsoft.com/office/drawing/2014/main" id="{200C9801-5838-428D-A6EA-E41500046FFE}"/>
              </a:ext>
            </a:extLst>
          </p:cNvPr>
          <p:cNvSpPr>
            <a:spLocks noGrp="1"/>
          </p:cNvSpPr>
          <p:nvPr>
            <p:ph type="ftr" sz="quarter" idx="17"/>
          </p:nvPr>
        </p:nvSpPr>
        <p:spPr/>
        <p:txBody>
          <a:bodyPr/>
          <a:lstStyle/>
          <a:p>
            <a:r>
              <a:rPr lang="en-US"/>
              <a:t>Universal Electronics - Confidential</a:t>
            </a:r>
            <a:endParaRPr lang="nl-NL" dirty="0"/>
          </a:p>
        </p:txBody>
      </p:sp>
      <p:sp>
        <p:nvSpPr>
          <p:cNvPr id="3" name="Slide Number Placeholder 2">
            <a:extLst>
              <a:ext uri="{FF2B5EF4-FFF2-40B4-BE49-F238E27FC236}">
                <a16:creationId xmlns:a16="http://schemas.microsoft.com/office/drawing/2014/main" id="{44DD7B48-3AB1-B972-8CEA-085A0739FAFF}"/>
              </a:ext>
            </a:extLst>
          </p:cNvPr>
          <p:cNvSpPr>
            <a:spLocks noGrp="1"/>
          </p:cNvSpPr>
          <p:nvPr>
            <p:ph type="sldNum" sz="quarter" idx="18"/>
          </p:nvPr>
        </p:nvSpPr>
        <p:spPr/>
        <p:txBody>
          <a:bodyPr/>
          <a:lstStyle/>
          <a:p>
            <a:fld id="{BACF24D8-7A14-49E4-BE01-BCC803DF4CF0}" type="slidenum">
              <a:rPr lang="nl-NL" smtClean="0"/>
              <a:pPr/>
              <a:t>7</a:t>
            </a:fld>
            <a:endParaRPr lang="nl-NL"/>
          </a:p>
        </p:txBody>
      </p:sp>
    </p:spTree>
    <p:custDataLst>
      <p:custData r:id="rId1"/>
      <p:custData r:id="rId2"/>
      <p:tags r:id="rId3"/>
    </p:custDataLst>
    <p:extLst>
      <p:ext uri="{BB962C8B-B14F-4D97-AF65-F5344CB8AC3E}">
        <p14:creationId xmlns:p14="http://schemas.microsoft.com/office/powerpoint/2010/main" val="2864637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4D9381E9-ABE8-41BE-A0EA-3738D7B5C697}"/>
              </a:ext>
            </a:extLst>
          </p:cNvPr>
          <p:cNvSpPr txBox="1">
            <a:spLocks/>
          </p:cNvSpPr>
          <p:nvPr/>
        </p:nvSpPr>
        <p:spPr>
          <a:xfrm>
            <a:off x="316271" y="458813"/>
            <a:ext cx="5278079" cy="406216"/>
          </a:xfrm>
          <a:prstGeom prst="rect">
            <a:avLst/>
          </a:prstGeom>
        </p:spPr>
        <p:txBody>
          <a:bodyPr vert="horz" wrap="none" lIns="0" tIns="45720" rIns="91440" bIns="45720" rtlCol="0" anchor="t">
            <a:noAutofit/>
          </a:bodyPr>
          <a:lstStyle>
            <a:lvl1pPr marL="219075" indent="0" defTabSz="914400" eaLnBrk="1" latinLnBrk="0" hangingPunct="1">
              <a:lnSpc>
                <a:spcPct val="130000"/>
              </a:lnSpc>
              <a:spcBef>
                <a:spcPts val="0"/>
              </a:spcBef>
              <a:buSzPct val="90000"/>
              <a:buFont typeface="Arial" panose="020B0604020202020204" pitchFamily="34" charset="0"/>
              <a:buNone/>
              <a:defRPr sz="1000" cap="all" baseline="0">
                <a:latin typeface="+mn-lt"/>
              </a:defRPr>
            </a:lvl1pPr>
            <a:lvl2pPr marL="804863" indent="-268288" defTabSz="914400" eaLnBrk="1" latinLnBrk="0" hangingPunct="1">
              <a:lnSpc>
                <a:spcPct val="130000"/>
              </a:lnSpc>
              <a:spcBef>
                <a:spcPts val="0"/>
              </a:spcBef>
              <a:buSzPct val="90000"/>
              <a:buFont typeface="Arial" panose="020B0604020202020204" pitchFamily="34" charset="0"/>
              <a:buChar char="•"/>
              <a:defRPr sz="1600" cap="all" baseline="0">
                <a:latin typeface="+mn-lt"/>
              </a:defRPr>
            </a:lvl2pPr>
            <a:lvl3pPr marL="0" indent="0" defTabSz="914400" eaLnBrk="1" latinLnBrk="0" hangingPunct="1">
              <a:lnSpc>
                <a:spcPct val="130000"/>
              </a:lnSpc>
              <a:spcBef>
                <a:spcPts val="0"/>
              </a:spcBef>
              <a:buFontTx/>
              <a:buNone/>
              <a:tabLst>
                <a:tab pos="1255713" algn="l"/>
              </a:tabLst>
              <a:defRPr sz="1600" cap="all" baseline="0">
                <a:latin typeface="+mn-lt"/>
              </a:defRPr>
            </a:lvl3pPr>
            <a:lvl4pPr marL="0" indent="0" defTabSz="914400" eaLnBrk="1" latinLnBrk="0" hangingPunct="1">
              <a:lnSpc>
                <a:spcPct val="130000"/>
              </a:lnSpc>
              <a:spcBef>
                <a:spcPts val="0"/>
              </a:spcBef>
              <a:buFontTx/>
              <a:buNone/>
              <a:defRPr sz="1600" cap="all" baseline="0">
                <a:solidFill>
                  <a:schemeClr val="accent1"/>
                </a:solidFill>
                <a:latin typeface="+mn-lt"/>
              </a:defRPr>
            </a:lvl4pPr>
            <a:lvl5pPr marL="536400" indent="-316800" defTabSz="914400" eaLnBrk="1" latinLnBrk="0" hangingPunct="1">
              <a:lnSpc>
                <a:spcPct val="130000"/>
              </a:lnSpc>
              <a:spcBef>
                <a:spcPts val="0"/>
              </a:spcBef>
              <a:buFont typeface="+mj-lt"/>
              <a:buAutoNum type="arabicPeriod"/>
              <a:defRPr sz="1600" cap="all" baseline="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19075" marR="0" lvl="0" indent="0" algn="l" defTabSz="914400" rtl="0" eaLnBrk="1" fontAlgn="base" latinLnBrk="0" hangingPunct="1">
              <a:lnSpc>
                <a:spcPct val="130000"/>
              </a:lnSpc>
              <a:spcBef>
                <a:spcPts val="0"/>
              </a:spcBef>
              <a:spcAft>
                <a:spcPct val="0"/>
              </a:spcAft>
              <a:buClrTx/>
              <a:buSzPct val="90000"/>
              <a:buFont typeface="Arial" panose="020B0604020202020204" pitchFamily="34" charset="0"/>
              <a:buNone/>
              <a:tabLst/>
              <a:defRPr/>
            </a:pPr>
            <a:r>
              <a:rPr kumimoji="0" lang="en-US" sz="1000" b="0" i="0" u="none" strike="noStrike" kern="1200" cap="all" spc="0" normalizeH="0" baseline="0" noProof="0">
                <a:ln>
                  <a:noFill/>
                </a:ln>
                <a:solidFill>
                  <a:srgbClr val="181314"/>
                </a:solidFill>
                <a:effectLst/>
                <a:uLnTx/>
                <a:uFillTx/>
                <a:latin typeface="Arial"/>
                <a:ea typeface="+mn-ea"/>
                <a:cs typeface="+mn-cs"/>
              </a:rPr>
              <a:t>Simplifying the control experience</a:t>
            </a:r>
          </a:p>
        </p:txBody>
      </p:sp>
      <p:sp>
        <p:nvSpPr>
          <p:cNvPr id="4" name="Content Placeholder 3">
            <a:extLst>
              <a:ext uri="{FF2B5EF4-FFF2-40B4-BE49-F238E27FC236}">
                <a16:creationId xmlns:a16="http://schemas.microsoft.com/office/drawing/2014/main" id="{CF393E66-C803-405F-8FB0-67C414B660CE}"/>
              </a:ext>
            </a:extLst>
          </p:cNvPr>
          <p:cNvSpPr>
            <a:spLocks noGrp="1"/>
          </p:cNvSpPr>
          <p:nvPr>
            <p:ph idx="15"/>
          </p:nvPr>
        </p:nvSpPr>
        <p:spPr>
          <a:xfrm>
            <a:off x="6537878" y="5153893"/>
            <a:ext cx="5399950" cy="1125969"/>
          </a:xfrm>
        </p:spPr>
        <p:txBody>
          <a:bodyPr vert="horz" lIns="0" tIns="45720" rIns="91440" bIns="45720" rtlCol="0" anchor="t">
            <a:noAutofit/>
          </a:bodyPr>
          <a:lstStyle/>
          <a:p>
            <a:r>
              <a:rPr lang="en-US" sz="2800">
                <a:cs typeface="Arial"/>
              </a:rPr>
              <a:t>Streaming and gaming creates input confusion</a:t>
            </a:r>
            <a:endParaRPr lang="en-US"/>
          </a:p>
        </p:txBody>
      </p:sp>
      <p:pic>
        <p:nvPicPr>
          <p:cNvPr id="27" name="Picture 27" descr="A picture containing person, indoor, person, standing&#10;&#10;Description automatically generated">
            <a:extLst>
              <a:ext uri="{FF2B5EF4-FFF2-40B4-BE49-F238E27FC236}">
                <a16:creationId xmlns:a16="http://schemas.microsoft.com/office/drawing/2014/main" id="{4FBF957A-3F4B-4CA2-ABD5-ED6518A84BA9}"/>
              </a:ext>
            </a:extLst>
          </p:cNvPr>
          <p:cNvPicPr>
            <a:picLocks noGrp="1" noChangeAspect="1"/>
          </p:cNvPicPr>
          <p:nvPr>
            <p:ph type="pic" sz="quarter" idx="14"/>
          </p:nvPr>
        </p:nvPicPr>
        <p:blipFill rotWithShape="1">
          <a:blip r:embed="rId5"/>
          <a:srcRect t="17" b="17"/>
          <a:stretch/>
        </p:blipFill>
        <p:spPr>
          <a:xfrm>
            <a:off x="6097221" y="0"/>
            <a:ext cx="6093558" cy="4770113"/>
          </a:xfrm>
        </p:spPr>
      </p:pic>
      <p:sp>
        <p:nvSpPr>
          <p:cNvPr id="28" name="TextBox 27">
            <a:extLst>
              <a:ext uri="{FF2B5EF4-FFF2-40B4-BE49-F238E27FC236}">
                <a16:creationId xmlns:a16="http://schemas.microsoft.com/office/drawing/2014/main" id="{7B2D7447-013B-40EB-854C-2BC4ECED84DE}"/>
              </a:ext>
            </a:extLst>
          </p:cNvPr>
          <p:cNvSpPr txBox="1">
            <a:spLocks/>
          </p:cNvSpPr>
          <p:nvPr/>
        </p:nvSpPr>
        <p:spPr>
          <a:xfrm>
            <a:off x="501650" y="837223"/>
            <a:ext cx="5092700" cy="5193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i="0" u="none" strike="noStrike" kern="1200" cap="none" spc="0" normalizeH="0" baseline="0" noProof="0" dirty="0">
                <a:ln>
                  <a:noFill/>
                </a:ln>
                <a:solidFill>
                  <a:schemeClr val="accent1"/>
                </a:solidFill>
                <a:effectLst/>
                <a:uLnTx/>
                <a:uFillTx/>
                <a:latin typeface="Arial"/>
                <a:ea typeface="+mn-ea"/>
                <a:cs typeface="Arial"/>
              </a:rPr>
              <a:t>15% of TV users struggle with switching inputs</a:t>
            </a:r>
            <a:endParaRPr lang="en-US" sz="2400" i="0" u="none" strike="noStrike" kern="1200" cap="none" spc="0" normalizeH="0" baseline="0" noProof="0" dirty="0">
              <a:ln>
                <a:noFill/>
              </a:ln>
              <a:solidFill>
                <a:schemeClr val="accent1"/>
              </a:solidFill>
              <a:effectLst/>
              <a:uLnTx/>
              <a:uFillTx/>
              <a:latin typeface="Arial"/>
              <a:cs typeface="Arial"/>
            </a:endParaRPr>
          </a:p>
          <a:p>
            <a:pPr marL="0" marR="0" lvl="0" indent="0" algn="l" defTabSz="914400" rtl="0" eaLnBrk="0" fontAlgn="base" latinLnBrk="0" hangingPunct="0">
              <a:lnSpc>
                <a:spcPct val="114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0" fontAlgn="base" latinLnBrk="0" hangingPunct="0">
              <a:lnSpc>
                <a:spcPct val="114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a:ea typeface="+mn-ea"/>
                <a:cs typeface="Arial"/>
              </a:rPr>
              <a:t>Streaming leads to more input switching</a:t>
            </a:r>
            <a:endParaRPr kumimoji="0" lang="en-US" b="0" i="0" u="none" strike="noStrike" kern="1200" cap="none" spc="0" normalizeH="0" baseline="0" noProof="0" dirty="0">
              <a:ln>
                <a:noFill/>
              </a:ln>
              <a:solidFill>
                <a:srgbClr val="181314"/>
              </a:solidFill>
              <a:effectLst/>
              <a:uLnTx/>
              <a:uFillTx/>
              <a:latin typeface="Calibri" panose="020F0502020204030204" pitchFamily="34" charset="0"/>
              <a:ea typeface="+mn-ea"/>
              <a:cs typeface="Calibri" panose="020F0502020204030204" pitchFamily="34" charset="0"/>
            </a:endParaRPr>
          </a:p>
          <a:p>
            <a:pPr marL="285750" indent="-285750" eaLnBrk="0" fontAlgn="base" hangingPunct="0">
              <a:lnSpc>
                <a:spcPct val="114000"/>
              </a:lnSpc>
              <a:spcBef>
                <a:spcPct val="0"/>
              </a:spcBef>
              <a:spcAft>
                <a:spcPct val="0"/>
              </a:spcAft>
              <a:buFont typeface="Arial" panose="020B0604020202020204" pitchFamily="34" charset="0"/>
              <a:buChar char="•"/>
              <a:defRPr/>
            </a:pPr>
            <a:r>
              <a:rPr kumimoji="0" lang="en-US" sz="1600" b="0" i="0" u="none" strike="noStrike" kern="1200" cap="none" spc="0" normalizeH="0" baseline="0" noProof="0" dirty="0">
                <a:ln>
                  <a:noFill/>
                </a:ln>
                <a:solidFill>
                  <a:srgbClr val="181314"/>
                </a:solidFill>
                <a:effectLst/>
                <a:uLnTx/>
                <a:uFillTx/>
                <a:latin typeface="Arial"/>
                <a:ea typeface="+mn-ea"/>
                <a:cs typeface="+mn-cs"/>
              </a:rPr>
              <a:t>Many people watch streaming services on other device than their pay TV </a:t>
            </a:r>
            <a:r>
              <a:rPr lang="en-US" sz="1600" dirty="0">
                <a:solidFill>
                  <a:srgbClr val="181314"/>
                </a:solidFill>
                <a:latin typeface="Arial"/>
              </a:rPr>
              <a:t>set-top box</a:t>
            </a:r>
            <a:r>
              <a:rPr kumimoji="0" lang="en-US" sz="1600" b="0" i="0" u="none" strike="noStrike" kern="1200" cap="none" spc="0" normalizeH="0" baseline="0" noProof="0" dirty="0">
                <a:ln>
                  <a:noFill/>
                </a:ln>
                <a:solidFill>
                  <a:srgbClr val="181314"/>
                </a:solidFill>
                <a:effectLst/>
                <a:uLnTx/>
                <a:uFillTx/>
                <a:latin typeface="Arial"/>
                <a:ea typeface="+mn-ea"/>
                <a:cs typeface="+mn-cs"/>
              </a:rPr>
              <a:t> </a:t>
            </a:r>
            <a:endParaRPr kumimoji="0" lang="en-US" sz="1600" b="0" i="0" u="none" strike="noStrike" kern="1200" cap="none" spc="0" normalizeH="0" baseline="0" noProof="0" dirty="0">
              <a:ln>
                <a:noFill/>
              </a:ln>
              <a:solidFill>
                <a:srgbClr val="181314"/>
              </a:solidFill>
              <a:effectLst/>
              <a:uLnTx/>
              <a:uFillTx/>
              <a:latin typeface="Arial"/>
              <a:ea typeface="+mn-ea"/>
              <a:cs typeface="Arial"/>
            </a:endParaRPr>
          </a:p>
          <a:p>
            <a:pPr marL="285750" marR="0" lvl="0" indent="-285750" algn="l" defTabSz="914400" rtl="0" eaLnBrk="0" fontAlgn="base" latinLnBrk="0" hangingPunct="0">
              <a:lnSpc>
                <a:spcPct val="114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1314"/>
                </a:solidFill>
                <a:effectLst/>
                <a:uLnTx/>
                <a:uFillTx/>
                <a:latin typeface="Arial"/>
                <a:ea typeface="+mn-ea"/>
                <a:cs typeface="Arial"/>
              </a:rPr>
              <a:t>Smart TV is most used platform for streaming video and growing</a:t>
            </a:r>
          </a:p>
          <a:p>
            <a:pPr marL="285750" marR="0" lvl="0" indent="-285750" algn="l" defTabSz="914400" rtl="0" eaLnBrk="0" fontAlgn="base" latinLnBrk="0" hangingPunct="0">
              <a:lnSpc>
                <a:spcPct val="114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81314"/>
              </a:solidFill>
              <a:effectLst/>
              <a:uLnTx/>
              <a:uFillTx/>
              <a:latin typeface="Arial"/>
              <a:ea typeface="+mn-ea"/>
              <a:cs typeface="Arial"/>
            </a:endParaRPr>
          </a:p>
          <a:p>
            <a:pPr marL="0" marR="0" lvl="0" indent="0" algn="l" defTabSz="914400" rtl="0" eaLnBrk="0" fontAlgn="base" latinLnBrk="0" hangingPunct="0">
              <a:lnSpc>
                <a:spcPct val="114000"/>
              </a:lnSpc>
              <a:spcBef>
                <a:spcPct val="0"/>
              </a:spcBef>
              <a:spcAft>
                <a:spcPct val="0"/>
              </a:spcAft>
              <a:buClrTx/>
              <a:buSzTx/>
              <a:buFontTx/>
              <a:buNone/>
              <a:tabLst/>
              <a:defRPr/>
            </a:pPr>
            <a:r>
              <a:rPr kumimoji="0" lang="en-US" b="1" i="0" u="none" strike="noStrike" kern="1200" cap="none" spc="0" normalizeH="0" baseline="0" noProof="0" dirty="0">
                <a:ln>
                  <a:noFill/>
                </a:ln>
                <a:solidFill>
                  <a:srgbClr val="181314"/>
                </a:solidFill>
                <a:effectLst/>
                <a:uLnTx/>
                <a:uFillTx/>
                <a:latin typeface="Arial"/>
                <a:ea typeface="+mn-ea"/>
                <a:cs typeface="Arial"/>
              </a:rPr>
              <a:t>Gaming forces input switching</a:t>
            </a:r>
            <a:endParaRPr kumimoji="0" lang="en-US" sz="1400" b="1" i="0" u="none" strike="noStrike" kern="1200" cap="none" spc="0" normalizeH="0" baseline="0" noProof="0" dirty="0">
              <a:ln>
                <a:noFill/>
              </a:ln>
              <a:solidFill>
                <a:srgbClr val="181314"/>
              </a:solidFill>
              <a:effectLst/>
              <a:uLnTx/>
              <a:uFillTx/>
              <a:latin typeface="Arial"/>
              <a:ea typeface="+mn-ea"/>
              <a:cs typeface="Arial"/>
            </a:endParaRPr>
          </a:p>
          <a:p>
            <a:pPr marL="285750" indent="-285750" eaLnBrk="0" fontAlgn="base" hangingPunct="0">
              <a:lnSpc>
                <a:spcPct val="114000"/>
              </a:lnSpc>
              <a:spcBef>
                <a:spcPct val="0"/>
              </a:spcBef>
              <a:spcAft>
                <a:spcPct val="0"/>
              </a:spcAft>
              <a:buFont typeface="Arial" panose="020B0604020202020204" pitchFamily="34" charset="0"/>
              <a:buChar char="•"/>
              <a:defRPr/>
            </a:pPr>
            <a:r>
              <a:rPr kumimoji="0" lang="en-US" sz="1600" b="0" i="0" u="none" strike="noStrike" kern="1200" cap="none" spc="0" normalizeH="0" baseline="0" noProof="0" dirty="0">
                <a:ln>
                  <a:noFill/>
                </a:ln>
                <a:solidFill>
                  <a:srgbClr val="181314"/>
                </a:solidFill>
                <a:effectLst/>
                <a:uLnTx/>
                <a:uFillTx/>
                <a:latin typeface="Arial"/>
                <a:ea typeface="+mn-ea"/>
                <a:cs typeface="Arial"/>
              </a:rPr>
              <a:t>Game consoles are using other HDMI </a:t>
            </a:r>
            <a:r>
              <a:rPr lang="en-US" sz="1600" dirty="0">
                <a:solidFill>
                  <a:srgbClr val="181314"/>
                </a:solidFill>
                <a:latin typeface="Arial"/>
                <a:cs typeface="Arial"/>
              </a:rPr>
              <a:t>port; even</a:t>
            </a:r>
            <a:r>
              <a:rPr kumimoji="0" lang="en-US" sz="1600" b="0" i="0" u="none" strike="noStrike" kern="1200" cap="none" spc="0" normalizeH="0" baseline="0" noProof="0" dirty="0">
                <a:ln>
                  <a:noFill/>
                </a:ln>
                <a:solidFill>
                  <a:srgbClr val="181314"/>
                </a:solidFill>
                <a:effectLst/>
                <a:uLnTx/>
                <a:uFillTx/>
                <a:latin typeface="Arial"/>
                <a:ea typeface="+mn-ea"/>
                <a:cs typeface="Arial"/>
              </a:rPr>
              <a:t> in sleep mode, game consoles keep active input</a:t>
            </a:r>
            <a:endParaRPr lang="en-US" sz="1600" dirty="0">
              <a:solidFill>
                <a:srgbClr val="181314"/>
              </a:solidFill>
              <a:latin typeface="Arial"/>
              <a:cs typeface="Arial"/>
            </a:endParaRPr>
          </a:p>
          <a:p>
            <a:pPr marL="285750" indent="-285750" eaLnBrk="0" fontAlgn="base" hangingPunct="0">
              <a:lnSpc>
                <a:spcPct val="114000"/>
              </a:lnSpc>
              <a:spcBef>
                <a:spcPct val="0"/>
              </a:spcBef>
              <a:spcAft>
                <a:spcPct val="0"/>
              </a:spcAft>
              <a:buFont typeface="Arial" panose="020B0604020202020204" pitchFamily="34" charset="0"/>
              <a:buChar char="•"/>
              <a:defRPr/>
            </a:pPr>
            <a:endParaRPr kumimoji="0" lang="en-US" sz="1600" b="0" i="0" u="none" strike="noStrike" kern="1200" cap="none" spc="0" normalizeH="0" baseline="0" noProof="0" dirty="0">
              <a:ln>
                <a:noFill/>
              </a:ln>
              <a:solidFill>
                <a:srgbClr val="181314"/>
              </a:solidFill>
              <a:effectLst/>
              <a:uLnTx/>
              <a:uFillTx/>
              <a:latin typeface="Arial"/>
              <a:ea typeface="+mn-ea"/>
              <a:cs typeface="Arial"/>
            </a:endParaRPr>
          </a:p>
          <a:p>
            <a:pPr marL="0" marR="0" lvl="0" indent="0" algn="l" defTabSz="914400" rtl="0" eaLnBrk="0" fontAlgn="base" latinLnBrk="0" hangingPunct="0">
              <a:lnSpc>
                <a:spcPct val="114000"/>
              </a:lnSpc>
              <a:spcBef>
                <a:spcPct val="0"/>
              </a:spcBef>
              <a:spcAft>
                <a:spcPct val="0"/>
              </a:spcAft>
              <a:buClrTx/>
              <a:buSzTx/>
              <a:buFontTx/>
              <a:buNone/>
              <a:tabLst/>
              <a:defRPr/>
            </a:pPr>
            <a:r>
              <a:rPr kumimoji="0" lang="en-US" b="1" i="0" u="none" strike="noStrike" kern="1200" cap="none" spc="0" normalizeH="0" baseline="0" noProof="0" dirty="0">
                <a:ln>
                  <a:noFill/>
                </a:ln>
                <a:solidFill>
                  <a:srgbClr val="181314"/>
                </a:solidFill>
                <a:effectLst/>
                <a:uLnTx/>
                <a:uFillTx/>
                <a:latin typeface="Arial"/>
                <a:ea typeface="+mn-ea"/>
                <a:cs typeface="Arial"/>
              </a:rPr>
              <a:t>Switching input creates confusion</a:t>
            </a:r>
            <a:endParaRPr kumimoji="0" lang="en-US" sz="1400" b="0" i="0" u="none" strike="noStrike" kern="1200" cap="none" spc="0" normalizeH="0" baseline="0" noProof="0" dirty="0">
              <a:ln>
                <a:noFill/>
              </a:ln>
              <a:solidFill>
                <a:srgbClr val="181314"/>
              </a:solidFill>
              <a:effectLst/>
              <a:uLnTx/>
              <a:uFillTx/>
              <a:latin typeface="Arial"/>
              <a:ea typeface="+mn-ea"/>
              <a:cs typeface="Arial"/>
            </a:endParaRPr>
          </a:p>
          <a:p>
            <a:pPr marL="285750" indent="-285750" eaLnBrk="0" fontAlgn="base" hangingPunct="0">
              <a:lnSpc>
                <a:spcPct val="114000"/>
              </a:lnSpc>
              <a:spcBef>
                <a:spcPct val="0"/>
              </a:spcBef>
              <a:spcAft>
                <a:spcPct val="0"/>
              </a:spcAft>
              <a:buFont typeface="Arial" panose="020B0604020202020204" pitchFamily="34" charset="0"/>
              <a:buChar char="•"/>
              <a:defRPr/>
            </a:pPr>
            <a:r>
              <a:rPr kumimoji="0" lang="en-US" sz="1600" b="0" i="0" u="none" strike="noStrike" kern="1200" cap="none" spc="0" normalizeH="0" baseline="0" noProof="0" dirty="0">
                <a:ln>
                  <a:noFill/>
                </a:ln>
                <a:solidFill>
                  <a:srgbClr val="181314"/>
                </a:solidFill>
                <a:effectLst/>
                <a:uLnTx/>
                <a:uFillTx/>
                <a:latin typeface="Arial"/>
                <a:ea typeface="+mn-ea"/>
                <a:cs typeface="+mn-cs"/>
              </a:rPr>
              <a:t>Several major TV brands will not automatically select the latest active input of the </a:t>
            </a:r>
            <a:r>
              <a:rPr lang="en-US" sz="1600" dirty="0">
                <a:solidFill>
                  <a:srgbClr val="181314"/>
                </a:solidFill>
                <a:latin typeface="Arial"/>
              </a:rPr>
              <a:t>set-top box; </a:t>
            </a:r>
            <a:r>
              <a:rPr kumimoji="0" lang="en-US" sz="1600" b="0" i="0" u="none" strike="noStrike" kern="1200" cap="none" spc="0" normalizeH="0" baseline="0" noProof="0" dirty="0">
                <a:ln>
                  <a:noFill/>
                </a:ln>
                <a:solidFill>
                  <a:srgbClr val="181314"/>
                </a:solidFill>
                <a:effectLst/>
                <a:uLnTx/>
                <a:uFillTx/>
                <a:latin typeface="Arial"/>
                <a:ea typeface="+mn-ea"/>
                <a:cs typeface="+mn-cs"/>
              </a:rPr>
              <a:t>needs to be </a:t>
            </a:r>
            <a:r>
              <a:rPr lang="en-US" sz="1600" dirty="0">
                <a:solidFill>
                  <a:srgbClr val="181314"/>
                </a:solidFill>
                <a:latin typeface="Arial"/>
              </a:rPr>
              <a:t>manually</a:t>
            </a:r>
            <a:r>
              <a:rPr kumimoji="0" lang="en-US" sz="1600" b="0" i="0" u="none" strike="noStrike" kern="1200" cap="none" spc="0" normalizeH="0" baseline="0" noProof="0" dirty="0">
                <a:ln>
                  <a:noFill/>
                </a:ln>
                <a:solidFill>
                  <a:srgbClr val="181314"/>
                </a:solidFill>
                <a:effectLst/>
                <a:uLnTx/>
                <a:uFillTx/>
                <a:latin typeface="Arial"/>
                <a:ea typeface="+mn-ea"/>
                <a:cs typeface="+mn-cs"/>
              </a:rPr>
              <a:t> selected</a:t>
            </a:r>
            <a:r>
              <a:rPr lang="en-US" sz="1600" dirty="0">
                <a:solidFill>
                  <a:srgbClr val="181314"/>
                </a:solidFill>
                <a:latin typeface="Arial"/>
              </a:rPr>
              <a:t> each time</a:t>
            </a:r>
            <a:endParaRPr kumimoji="0" lang="en-US" sz="1600" b="0" i="0" u="none" strike="noStrike" kern="1200" cap="none" spc="0" normalizeH="0" baseline="0" noProof="0" dirty="0">
              <a:ln>
                <a:noFill/>
              </a:ln>
              <a:solidFill>
                <a:srgbClr val="181314"/>
              </a:solidFill>
              <a:effectLst/>
              <a:uLnTx/>
              <a:uFillTx/>
              <a:latin typeface="Arial"/>
              <a:ea typeface="+mn-ea"/>
              <a:cs typeface="Arial"/>
            </a:endParaRPr>
          </a:p>
        </p:txBody>
      </p:sp>
      <p:sp>
        <p:nvSpPr>
          <p:cNvPr id="2" name="Footer Placeholder 1">
            <a:extLst>
              <a:ext uri="{FF2B5EF4-FFF2-40B4-BE49-F238E27FC236}">
                <a16:creationId xmlns:a16="http://schemas.microsoft.com/office/drawing/2014/main" id="{1B3F037A-146C-4FA0-8AEE-5FA2A132353F}"/>
              </a:ext>
            </a:extLst>
          </p:cNvPr>
          <p:cNvSpPr>
            <a:spLocks noGrp="1"/>
          </p:cNvSpPr>
          <p:nvPr>
            <p:ph type="ftr" sz="quarter" idx="17"/>
          </p:nvPr>
        </p:nvSpPr>
        <p:spPr/>
        <p:txBody>
          <a:bodyPr/>
          <a:lstStyle/>
          <a:p>
            <a:r>
              <a:rPr lang="en-US"/>
              <a:t>Universal Electronics - Confidential</a:t>
            </a:r>
            <a:endParaRPr lang="nl-NL" dirty="0"/>
          </a:p>
        </p:txBody>
      </p:sp>
      <p:sp>
        <p:nvSpPr>
          <p:cNvPr id="3" name="Slide Number Placeholder 2">
            <a:extLst>
              <a:ext uri="{FF2B5EF4-FFF2-40B4-BE49-F238E27FC236}">
                <a16:creationId xmlns:a16="http://schemas.microsoft.com/office/drawing/2014/main" id="{CD43C647-3D16-5390-97B3-D0021AE8752D}"/>
              </a:ext>
            </a:extLst>
          </p:cNvPr>
          <p:cNvSpPr>
            <a:spLocks noGrp="1"/>
          </p:cNvSpPr>
          <p:nvPr>
            <p:ph type="sldNum" sz="quarter" idx="18"/>
          </p:nvPr>
        </p:nvSpPr>
        <p:spPr/>
        <p:txBody>
          <a:bodyPr/>
          <a:lstStyle/>
          <a:p>
            <a:fld id="{BACF24D8-7A14-49E4-BE01-BCC803DF4CF0}" type="slidenum">
              <a:rPr lang="nl-NL" smtClean="0"/>
              <a:pPr/>
              <a:t>8</a:t>
            </a:fld>
            <a:endParaRPr lang="nl-NL"/>
          </a:p>
        </p:txBody>
      </p:sp>
    </p:spTree>
    <p:custDataLst>
      <p:custData r:id="rId1"/>
      <p:custData r:id="rId2"/>
      <p:tags r:id="rId3"/>
    </p:custDataLst>
    <p:extLst>
      <p:ext uri="{BB962C8B-B14F-4D97-AF65-F5344CB8AC3E}">
        <p14:creationId xmlns:p14="http://schemas.microsoft.com/office/powerpoint/2010/main" val="2070398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E4F39C8-5DAE-4F51-BB7F-8DA1267C9857}"/>
              </a:ext>
            </a:extLst>
          </p:cNvPr>
          <p:cNvSpPr>
            <a:spLocks noGrp="1"/>
          </p:cNvSpPr>
          <p:nvPr>
            <p:ph idx="1"/>
          </p:nvPr>
        </p:nvSpPr>
        <p:spPr>
          <a:xfrm>
            <a:off x="509954" y="861910"/>
            <a:ext cx="5520600" cy="4599722"/>
          </a:xfrm>
        </p:spPr>
        <p:txBody>
          <a:bodyPr vert="horz" lIns="0" tIns="45720" rIns="91440" bIns="45720" rtlCol="0" anchor="t">
            <a:noAutofit/>
          </a:bodyPr>
          <a:lstStyle/>
          <a:p>
            <a:pPr marL="0" indent="0">
              <a:spcAft>
                <a:spcPct val="0"/>
              </a:spcAft>
              <a:buNone/>
            </a:pPr>
            <a:r>
              <a:rPr lang="en-US" sz="1800" b="1" dirty="0">
                <a:solidFill>
                  <a:schemeClr val="tx1"/>
                </a:solidFill>
                <a:cs typeface="Arial"/>
              </a:rPr>
              <a:t>One Touch View</a:t>
            </a:r>
            <a:endParaRPr lang="en-US" sz="1800" dirty="0">
              <a:solidFill>
                <a:schemeClr val="tx1"/>
              </a:solidFill>
              <a:cs typeface="Arial"/>
            </a:endParaRPr>
          </a:p>
          <a:p>
            <a:pPr marL="288925" indent="-234950" fontAlgn="base">
              <a:spcBef>
                <a:spcPct val="0"/>
              </a:spcBef>
              <a:spcAft>
                <a:spcPct val="0"/>
              </a:spcAft>
              <a:buFont typeface="Arial" pitchFamily="34" charset="0"/>
              <a:buChar char="•"/>
            </a:pPr>
            <a:r>
              <a:rPr lang="en-US" dirty="0">
                <a:solidFill>
                  <a:srgbClr val="000000"/>
                </a:solidFill>
                <a:cs typeface="Arial"/>
              </a:rPr>
              <a:t>Single button to instantly get user to watching content</a:t>
            </a:r>
          </a:p>
          <a:p>
            <a:pPr marL="288925" lvl="1" indent="-234950" fontAlgn="base">
              <a:spcBef>
                <a:spcPct val="0"/>
              </a:spcBef>
              <a:spcAft>
                <a:spcPct val="0"/>
              </a:spcAft>
              <a:buFont typeface="Arial" pitchFamily="34" charset="0"/>
              <a:buChar char="•"/>
            </a:pPr>
            <a:r>
              <a:rPr lang="en-US" sz="1600" dirty="0">
                <a:solidFill>
                  <a:srgbClr val="000000"/>
                </a:solidFill>
                <a:cs typeface="Arial"/>
              </a:rPr>
              <a:t>Powers up required devices automatically</a:t>
            </a:r>
          </a:p>
          <a:p>
            <a:pPr marL="288925" lvl="1" indent="-234950" fontAlgn="base">
              <a:spcBef>
                <a:spcPct val="0"/>
              </a:spcBef>
              <a:spcAft>
                <a:spcPct val="0"/>
              </a:spcAft>
              <a:buFont typeface="Arial" pitchFamily="34" charset="0"/>
              <a:buChar char="•"/>
            </a:pPr>
            <a:r>
              <a:rPr lang="en-US" sz="1600" dirty="0">
                <a:solidFill>
                  <a:srgbClr val="000000"/>
                </a:solidFill>
                <a:cs typeface="Arial"/>
              </a:rPr>
              <a:t>Switches inputs on TV and AVR</a:t>
            </a:r>
          </a:p>
          <a:p>
            <a:pPr marL="288925" lvl="1" indent="-234950" fontAlgn="base">
              <a:spcBef>
                <a:spcPct val="0"/>
              </a:spcBef>
              <a:spcAft>
                <a:spcPct val="0"/>
              </a:spcAft>
              <a:buFont typeface="Arial" pitchFamily="34" charset="0"/>
              <a:buChar char="•"/>
            </a:pPr>
            <a:endParaRPr lang="en-US" sz="1600" dirty="0">
              <a:solidFill>
                <a:srgbClr val="000000"/>
              </a:solidFill>
              <a:cs typeface="Arial" charset="0"/>
            </a:endParaRPr>
          </a:p>
          <a:p>
            <a:pPr marL="0" indent="0">
              <a:buNone/>
            </a:pPr>
            <a:r>
              <a:rPr lang="en-US" sz="1800" b="1" dirty="0">
                <a:solidFill>
                  <a:schemeClr val="tx1"/>
                </a:solidFill>
                <a:cs typeface="Arial"/>
              </a:rPr>
              <a:t>Dynamic Key Mapping</a:t>
            </a:r>
          </a:p>
          <a:p>
            <a:pPr marL="288925" lvl="1" indent="-234950">
              <a:buFont typeface="Arial" pitchFamily="34" charset="0"/>
              <a:buChar char="•"/>
            </a:pPr>
            <a:r>
              <a:rPr lang="en-US" sz="1600" dirty="0">
                <a:solidFill>
                  <a:schemeClr val="tx1"/>
                </a:solidFill>
                <a:cs typeface="Arial"/>
              </a:rPr>
              <a:t>Remote keys map automatically to devices based on activity</a:t>
            </a:r>
          </a:p>
          <a:p>
            <a:pPr marL="684213" lvl="2" indent="-227013">
              <a:buFont typeface="Arial" pitchFamily="34" charset="0"/>
              <a:buChar char="•"/>
              <a:tabLst/>
            </a:pPr>
            <a:r>
              <a:rPr lang="en-US" sz="1400" dirty="0">
                <a:solidFill>
                  <a:schemeClr val="tx1"/>
                </a:solidFill>
                <a:cs typeface="Arial"/>
              </a:rPr>
              <a:t>Volume goes to AV receiver</a:t>
            </a:r>
          </a:p>
          <a:p>
            <a:pPr marL="684213" lvl="2" indent="-227013">
              <a:buFont typeface="Arial" pitchFamily="34" charset="0"/>
              <a:buChar char="•"/>
              <a:tabLst/>
            </a:pPr>
            <a:r>
              <a:rPr lang="en-US" sz="1400" dirty="0">
                <a:solidFill>
                  <a:schemeClr val="tx1"/>
                </a:solidFill>
                <a:cs typeface="Arial"/>
              </a:rPr>
              <a:t>Channel goes to STB</a:t>
            </a:r>
          </a:p>
          <a:p>
            <a:pPr marL="684213" lvl="2" indent="-227013">
              <a:buFont typeface="Arial" pitchFamily="34" charset="0"/>
              <a:buChar char="•"/>
              <a:tabLst/>
            </a:pPr>
            <a:r>
              <a:rPr lang="en-US" sz="1400" dirty="0">
                <a:solidFill>
                  <a:schemeClr val="tx1"/>
                </a:solidFill>
                <a:cs typeface="Arial"/>
              </a:rPr>
              <a:t>Play/Pause goes to STB/DVR</a:t>
            </a:r>
          </a:p>
          <a:p>
            <a:pPr marL="684213" lvl="2" indent="-227013">
              <a:buChar char="•"/>
              <a:tabLst/>
            </a:pPr>
            <a:r>
              <a:rPr lang="en-US" sz="1400" dirty="0">
                <a:solidFill>
                  <a:schemeClr val="tx1"/>
                </a:solidFill>
                <a:cs typeface="Arial"/>
              </a:rPr>
              <a:t>Input goes to TV</a:t>
            </a:r>
            <a:endParaRPr lang="en-US" sz="1400" dirty="0">
              <a:solidFill>
                <a:schemeClr val="tx1"/>
              </a:solidFill>
              <a:cs typeface="Arial" charset="0"/>
            </a:endParaRPr>
          </a:p>
          <a:p>
            <a:pPr marL="684213" lvl="2" indent="-227013">
              <a:buChar char="•"/>
              <a:tabLst/>
            </a:pPr>
            <a:r>
              <a:rPr lang="en-US" sz="1400" dirty="0">
                <a:solidFill>
                  <a:schemeClr val="tx1"/>
                </a:solidFill>
                <a:cs typeface="Arial"/>
              </a:rPr>
              <a:t>Power goes to ALL</a:t>
            </a:r>
          </a:p>
          <a:p>
            <a:pPr marL="684213" lvl="2" indent="-227013">
              <a:buChar char="•"/>
              <a:tabLst/>
            </a:pPr>
            <a:endParaRPr lang="en-US" sz="1400" dirty="0">
              <a:solidFill>
                <a:schemeClr val="tx1"/>
              </a:solidFill>
              <a:cs typeface="Arial"/>
            </a:endParaRPr>
          </a:p>
          <a:p>
            <a:pPr marL="0" lvl="1" indent="0" fontAlgn="base">
              <a:spcBef>
                <a:spcPct val="0"/>
              </a:spcBef>
              <a:spcAft>
                <a:spcPct val="0"/>
              </a:spcAft>
              <a:buNone/>
            </a:pPr>
            <a:r>
              <a:rPr lang="en-US" sz="1800" b="1" dirty="0">
                <a:solidFill>
                  <a:srgbClr val="000000"/>
                </a:solidFill>
                <a:cs typeface="Arial"/>
              </a:rPr>
              <a:t>Adaptive Control</a:t>
            </a:r>
          </a:p>
          <a:p>
            <a:pPr marL="288925" lvl="1" indent="-234950">
              <a:buFont typeface="Arial" pitchFamily="34" charset="0"/>
              <a:buChar char="•"/>
            </a:pPr>
            <a:r>
              <a:rPr lang="en-US" sz="1600" dirty="0">
                <a:solidFill>
                  <a:schemeClr val="tx1"/>
                </a:solidFill>
                <a:cs typeface="Arial"/>
              </a:rPr>
              <a:t>Shows only the keys you need</a:t>
            </a:r>
          </a:p>
          <a:p>
            <a:pPr marL="617220" lvl="2" indent="-342900">
              <a:buFont typeface="Arial" pitchFamily="34" charset="0"/>
              <a:buChar char="•"/>
            </a:pPr>
            <a:r>
              <a:rPr lang="en-US" sz="1400" dirty="0">
                <a:solidFill>
                  <a:schemeClr val="tx1"/>
                </a:solidFill>
                <a:cs typeface="Arial"/>
              </a:rPr>
              <a:t>Digit keys in Live TV mode</a:t>
            </a:r>
          </a:p>
          <a:p>
            <a:pPr marL="617220" lvl="2" indent="-342900">
              <a:buFont typeface="Arial" pitchFamily="34" charset="0"/>
              <a:buChar char="•"/>
            </a:pPr>
            <a:r>
              <a:rPr lang="en-US" sz="1400" dirty="0">
                <a:solidFill>
                  <a:schemeClr val="tx1"/>
                </a:solidFill>
                <a:cs typeface="Arial"/>
              </a:rPr>
              <a:t>Fast forward in Recorded Content mode</a:t>
            </a:r>
          </a:p>
        </p:txBody>
      </p:sp>
      <p:sp>
        <p:nvSpPr>
          <p:cNvPr id="11" name="Content Placeholder 37">
            <a:extLst>
              <a:ext uri="{FF2B5EF4-FFF2-40B4-BE49-F238E27FC236}">
                <a16:creationId xmlns:a16="http://schemas.microsoft.com/office/drawing/2014/main" id="{A2F4717A-79B5-41F3-8146-CA7CF4C4DE9E}"/>
              </a:ext>
            </a:extLst>
          </p:cNvPr>
          <p:cNvSpPr>
            <a:spLocks noGrp="1"/>
          </p:cNvSpPr>
          <p:nvPr>
            <p:ph idx="15"/>
          </p:nvPr>
        </p:nvSpPr>
        <p:spPr/>
        <p:txBody>
          <a:bodyPr>
            <a:normAutofit lnSpcReduction="10000"/>
          </a:bodyPr>
          <a:lstStyle/>
          <a:p>
            <a:pPr algn="ctr"/>
            <a:r>
              <a:rPr lang="en-US" sz="2800" dirty="0"/>
              <a:t>No more input confusion with One-Touch View</a:t>
            </a:r>
          </a:p>
        </p:txBody>
      </p:sp>
      <p:sp>
        <p:nvSpPr>
          <p:cNvPr id="5" name="Text Placeholder 4">
            <a:extLst>
              <a:ext uri="{FF2B5EF4-FFF2-40B4-BE49-F238E27FC236}">
                <a16:creationId xmlns:a16="http://schemas.microsoft.com/office/drawing/2014/main" id="{A63833C6-AE34-4222-BBB8-99182428068E}"/>
              </a:ext>
            </a:extLst>
          </p:cNvPr>
          <p:cNvSpPr>
            <a:spLocks noGrp="1"/>
          </p:cNvSpPr>
          <p:nvPr>
            <p:ph type="body" sz="quarter" idx="13"/>
          </p:nvPr>
        </p:nvSpPr>
        <p:spPr>
          <a:xfrm>
            <a:off x="310173" y="455693"/>
            <a:ext cx="5278079" cy="406216"/>
          </a:xfrm>
        </p:spPr>
        <p:txBody>
          <a:bodyPr vert="horz" wrap="none" lIns="0" tIns="45720" rIns="91440" bIns="45720" rtlCol="0" anchor="t">
            <a:noAutofit/>
          </a:bodyPr>
          <a:lstStyle/>
          <a:p>
            <a:pPr marL="219075" fontAlgn="base">
              <a:spcAft>
                <a:spcPct val="0"/>
              </a:spcAft>
            </a:pPr>
            <a:r>
              <a:rPr lang="en-US" dirty="0"/>
              <a:t>Simplifying the control experience</a:t>
            </a:r>
          </a:p>
        </p:txBody>
      </p:sp>
      <p:sp>
        <p:nvSpPr>
          <p:cNvPr id="2" name="Footer Placeholder 1">
            <a:extLst>
              <a:ext uri="{FF2B5EF4-FFF2-40B4-BE49-F238E27FC236}">
                <a16:creationId xmlns:a16="http://schemas.microsoft.com/office/drawing/2014/main" id="{6AEA052F-F9FA-48B5-9B15-C22181F4CFB6}"/>
              </a:ext>
            </a:extLst>
          </p:cNvPr>
          <p:cNvSpPr>
            <a:spLocks noGrp="1"/>
          </p:cNvSpPr>
          <p:nvPr>
            <p:ph type="ftr" sz="quarter" idx="17"/>
          </p:nvPr>
        </p:nvSpPr>
        <p:spPr/>
        <p:txBody>
          <a:bodyPr/>
          <a:lstStyle/>
          <a:p>
            <a:r>
              <a:rPr lang="en-US"/>
              <a:t>Universal Electronics - Confidential</a:t>
            </a:r>
            <a:endParaRPr lang="nl-NL" dirty="0"/>
          </a:p>
        </p:txBody>
      </p:sp>
      <p:pic>
        <p:nvPicPr>
          <p:cNvPr id="7" name="Picture Placeholder 6" descr="A picture containing text&#10;&#10;Description automatically generated">
            <a:extLst>
              <a:ext uri="{FF2B5EF4-FFF2-40B4-BE49-F238E27FC236}">
                <a16:creationId xmlns:a16="http://schemas.microsoft.com/office/drawing/2014/main" id="{E1696676-68A9-48D8-A165-88BFEF5C78B9}"/>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2080" r="2080"/>
          <a:stretch>
            <a:fillRect/>
          </a:stretch>
        </p:blipFill>
        <p:spPr/>
      </p:pic>
      <p:sp>
        <p:nvSpPr>
          <p:cNvPr id="3" name="Slide Number Placeholder 2">
            <a:extLst>
              <a:ext uri="{FF2B5EF4-FFF2-40B4-BE49-F238E27FC236}">
                <a16:creationId xmlns:a16="http://schemas.microsoft.com/office/drawing/2014/main" id="{36A3D0C7-0FF8-B8F3-9B1A-F52714FE5DE2}"/>
              </a:ext>
            </a:extLst>
          </p:cNvPr>
          <p:cNvSpPr>
            <a:spLocks noGrp="1"/>
          </p:cNvSpPr>
          <p:nvPr>
            <p:ph type="sldNum" sz="quarter" idx="18"/>
          </p:nvPr>
        </p:nvSpPr>
        <p:spPr/>
        <p:txBody>
          <a:bodyPr/>
          <a:lstStyle/>
          <a:p>
            <a:fld id="{BACF24D8-7A14-49E4-BE01-BCC803DF4CF0}" type="slidenum">
              <a:rPr lang="nl-NL" smtClean="0"/>
              <a:pPr/>
              <a:t>9</a:t>
            </a:fld>
            <a:endParaRPr lang="nl-NL"/>
          </a:p>
        </p:txBody>
      </p:sp>
    </p:spTree>
    <p:custDataLst>
      <p:custData r:id="rId1"/>
      <p:custData r:id="rId2"/>
      <p:tags r:id="rId3"/>
    </p:custDataLst>
    <p:extLst>
      <p:ext uri="{BB962C8B-B14F-4D97-AF65-F5344CB8AC3E}">
        <p14:creationId xmlns:p14="http://schemas.microsoft.com/office/powerpoint/2010/main" val="34466295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552910092789759"/>
</p:tagLst>
</file>

<file path=ppt/tags/tag2.xml><?xml version="1.0" encoding="utf-8"?>
<p:tagLst xmlns:a="http://schemas.openxmlformats.org/drawingml/2006/main" xmlns:r="http://schemas.openxmlformats.org/officeDocument/2006/relationships" xmlns:p="http://schemas.openxmlformats.org/presentationml/2006/main">
  <p:tag name="TEMPLAFYSLIDEID" val="637552910092789760"/>
</p:tagLst>
</file>

<file path=ppt/tags/tag3.xml><?xml version="1.0" encoding="utf-8"?>
<p:tagLst xmlns:a="http://schemas.openxmlformats.org/drawingml/2006/main" xmlns:r="http://schemas.openxmlformats.org/officeDocument/2006/relationships" xmlns:p="http://schemas.openxmlformats.org/presentationml/2006/main">
  <p:tag name="TEMPLAFYSLIDEID" val="637552910092789761"/>
</p:tagLst>
</file>

<file path=ppt/tags/tag4.xml><?xml version="1.0" encoding="utf-8"?>
<p:tagLst xmlns:a="http://schemas.openxmlformats.org/drawingml/2006/main" xmlns:r="http://schemas.openxmlformats.org/officeDocument/2006/relationships" xmlns:p="http://schemas.openxmlformats.org/presentationml/2006/main">
  <p:tag name="TEMPLAFYSLIDEID" val="637552910092789762"/>
</p:tagLst>
</file>

<file path=ppt/tags/tag5.xml><?xml version="1.0" encoding="utf-8"?>
<p:tagLst xmlns:a="http://schemas.openxmlformats.org/drawingml/2006/main" xmlns:r="http://schemas.openxmlformats.org/officeDocument/2006/relationships" xmlns:p="http://schemas.openxmlformats.org/presentationml/2006/main">
  <p:tag name="TEMPLAFYSLIDEID" val="637552910092789763"/>
</p:tagLst>
</file>

<file path=ppt/theme/theme1.xml><?xml version="1.0" encoding="utf-8"?>
<a:theme xmlns:a="http://schemas.openxmlformats.org/drawingml/2006/main" name="Universal Electronics">
  <a:themeElements>
    <a:clrScheme name="Universal Electronics">
      <a:dk1>
        <a:srgbClr val="181314"/>
      </a:dk1>
      <a:lt1>
        <a:sysClr val="window" lastClr="FFFFFF"/>
      </a:lt1>
      <a:dk2>
        <a:srgbClr val="464243"/>
      </a:dk2>
      <a:lt2>
        <a:srgbClr val="ECEBEB"/>
      </a:lt2>
      <a:accent1>
        <a:srgbClr val="DC002B"/>
      </a:accent1>
      <a:accent2>
        <a:srgbClr val="ECEBEB"/>
      </a:accent2>
      <a:accent3>
        <a:srgbClr val="4ED3C8"/>
      </a:accent3>
      <a:accent4>
        <a:srgbClr val="5C21B8"/>
      </a:accent4>
      <a:accent5>
        <a:srgbClr val="206DC2"/>
      </a:accent5>
      <a:accent6>
        <a:srgbClr val="A3A1A1"/>
      </a:accent6>
      <a:hlink>
        <a:srgbClr val="E4002B"/>
      </a:hlink>
      <a:folHlink>
        <a:srgbClr val="E4002B"/>
      </a:folHlink>
    </a:clrScheme>
    <a:fontScheme name="UE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9729362-E4FB-4674-85EB-BBADB9DED2EC}">
  <we:reference id="wa104380278" version="1.0.0.6" store="en-US" storeType="OMEX"/>
  <we:alternateReferences>
    <we:reference id="WA104380278" version="1.0.0.6" store="" storeType="OMEX"/>
  </we:alternateReferences>
  <we:properties/>
  <we:bindings/>
  <we:snapshot xmlns:r="http://schemas.openxmlformats.org/officeDocument/2006/relationships"/>
</we:webextension>
</file>

<file path=customUI/customUI14.xml><?xml version="1.0" encoding="utf-8"?>
<customUI xmlns="http://schemas.microsoft.com/office/2009/07/customui">
  <ribbon startFromScratch="false">
    <tabs>
      <tab insertBeforeMso="TabHome" id="customTab" label="MY DOCUMENT">
        <group id="customGroup1" label="  ">
          <button idMso="PasteTextOnly" size="large"/>
        </group>
        <group id="customGroup2" label="Slides">
          <gallery idMso="SlideNewGallery" size="large"/>
          <gallery idMso="SlideLayoutGallery" size="large"/>
          <button idMso="SlideReset" size="large"/>
          <button idMso="HeaderFooterInsert" size="large"/>
        </group>
        <group id="customGroup3" label="Formatting">
          <button idMso="IndentDecrease" size="large" label="Decrease text level"/>
          <button idMso="IndentIncrease" size="large" label="Increase text level"/>
        </group>
        <group id="customGroup4" label="Pictures">
          <button idMso="PictureFillCrop" size="large"/>
          <button idMso="PictureFitCrop" size="large"/>
          <gallery idMso="PictureTransparencyGallery" size="large"/>
        </group>
      </tab>
    </tabs>
  </ribbon>
</customUI>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slideVersion":0,"isValidatorEnabled":false,"isLocked":false,"elementsMetadata":[],"slideId":"637689433479224453","enableDocumentContentUpdater":true,"version":"1.13"}]]></TemplafySlideTemplateConfiguration>
</file>

<file path=customXml/item11.xml><?xml version="1.0" encoding="utf-8"?>
<TemplafySlideFormConfiguration><![CDATA[{"formFields":[],"formDataEntries":[]}]]></TemplafySlideFormConfiguration>
</file>

<file path=customXml/item12.xml><?xml version="1.0" encoding="utf-8"?>
<ct:contentTypeSchema xmlns:ct="http://schemas.microsoft.com/office/2006/metadata/contentType" xmlns:ma="http://schemas.microsoft.com/office/2006/metadata/properties/metaAttributes" ct:_="" ma:_="" ma:contentTypeName="Document" ma:contentTypeID="0x010100E7BB22F6EE496747A923DF4A43D1AC7E" ma:contentTypeVersion="7" ma:contentTypeDescription="Create a new document." ma:contentTypeScope="" ma:versionID="48be67300fb24cf05cc26150cf655a4b">
  <xsd:schema xmlns:xsd="http://www.w3.org/2001/XMLSchema" xmlns:xs="http://www.w3.org/2001/XMLSchema" xmlns:p="http://schemas.microsoft.com/office/2006/metadata/properties" xmlns:ns2="e6322c76-184f-4635-9aee-57899edb1de3" xmlns:ns3="fc2dac9c-1ed5-4e53-a628-357b865106ff" targetNamespace="http://schemas.microsoft.com/office/2006/metadata/properties" ma:root="true" ma:fieldsID="e0a1c869092cfd85f6d0b29a920640a1" ns2:_="" ns3:_="">
    <xsd:import namespace="e6322c76-184f-4635-9aee-57899edb1de3"/>
    <xsd:import namespace="fc2dac9c-1ed5-4e53-a628-357b865106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322c76-184f-4635-9aee-57899edb1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c2dac9c-1ed5-4e53-a628-357b865106f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xml><?xml version="1.0" encoding="utf-8"?>
<TemplafySlideTemplateConfiguration><![CDATA[{"slideVersion":0,"isValidatorEnabled":false,"isLocked":false,"elementsMetadata":[],"slideId":"637689433482036540","enableDocumentContentUpdater":true,"version":"1.13"}]]></TemplafySlideTemplateConfiguration>
</file>

<file path=customXml/item2.xml><?xml version="1.0" encoding="utf-8"?>
<TemplafySlideTemplateConfiguration><![CDATA[{"slideVersion":0,"isValidatorEnabled":false,"isLocked":false,"elementsMetadata":[],"slideId":"637689433481099167","enableDocumentContentUpdater":true,"version":"1.13"}]]></TemplafySlideTemplateConfiguration>
</file>

<file path=customXml/item3.xml><?xml version="1.0" encoding="utf-8"?>
<TemplafySlideTemplateConfiguration><![CDATA[{"slideVersion":0,"isValidatorEnabled":false,"isLocked":false,"elementsMetadata":[],"slideId":"637689433477505367","enableDocumentContentUpdater":true,"version":"1.13"}]]></TemplafySlideTemplateConfiguration>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TemplateConfiguration><![CDATA[{"slideVersion":0,"isValidatorEnabled":false,"isLocked":false,"elementsMetadata":[],"slideId":"637689433477974191","enableDocumentContentUpdater":true,"version":"1.13"}]]></TemplafySlideTemplateConfiguration>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7B11B79E-4F4C-47D3-820F-85CC6916D764}">
  <ds:schemaRefs/>
</ds:datastoreItem>
</file>

<file path=customXml/itemProps10.xml><?xml version="1.0" encoding="utf-8"?>
<ds:datastoreItem xmlns:ds="http://schemas.openxmlformats.org/officeDocument/2006/customXml" ds:itemID="{7D7ECC9A-8304-41F7-A579-478C0A4F1B6D}">
  <ds:schemaRefs/>
</ds:datastoreItem>
</file>

<file path=customXml/itemProps11.xml><?xml version="1.0" encoding="utf-8"?>
<ds:datastoreItem xmlns:ds="http://schemas.openxmlformats.org/officeDocument/2006/customXml" ds:itemID="{A4BB0B10-EE38-4C62-B8DD-519E8E3ABED4}">
  <ds:schemaRefs/>
</ds:datastoreItem>
</file>

<file path=customXml/itemProps12.xml><?xml version="1.0" encoding="utf-8"?>
<ds:datastoreItem xmlns:ds="http://schemas.openxmlformats.org/officeDocument/2006/customXml" ds:itemID="{130F26E1-343E-42A0-84A1-CE9D02185E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322c76-184f-4635-9aee-57899edb1de3"/>
    <ds:schemaRef ds:uri="fc2dac9c-1ed5-4e53-a628-357b865106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3.xml><?xml version="1.0" encoding="utf-8"?>
<ds:datastoreItem xmlns:ds="http://schemas.openxmlformats.org/officeDocument/2006/customXml" ds:itemID="{05DDAEA3-C078-44DE-B95B-A443A1827EBE}">
  <ds:schemaRefs/>
</ds:datastoreItem>
</file>

<file path=customXml/itemProps2.xml><?xml version="1.0" encoding="utf-8"?>
<ds:datastoreItem xmlns:ds="http://schemas.openxmlformats.org/officeDocument/2006/customXml" ds:itemID="{1CFBBD10-DD72-4164-A8B0-F435BF5BEBFB}">
  <ds:schemaRefs/>
</ds:datastoreItem>
</file>

<file path=customXml/itemProps3.xml><?xml version="1.0" encoding="utf-8"?>
<ds:datastoreItem xmlns:ds="http://schemas.openxmlformats.org/officeDocument/2006/customXml" ds:itemID="{E6B788A0-5AED-4A87-9AEB-757F43EA3E3D}">
  <ds:schemaRefs/>
</ds:datastoreItem>
</file>

<file path=customXml/itemProps4.xml><?xml version="1.0" encoding="utf-8"?>
<ds:datastoreItem xmlns:ds="http://schemas.openxmlformats.org/officeDocument/2006/customXml" ds:itemID="{84DD492D-586E-458F-B82A-8730A7739243}">
  <ds:schemaRefs>
    <ds:schemaRef ds:uri="8cf619e9-a242-474d-8403-6363f2ff403a"/>
    <ds:schemaRef ds:uri="http://schemas.microsoft.com/office/2006/metadata/properties"/>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infopath/2007/PartnerControls"/>
    <ds:schemaRef ds:uri="20ec9d29-e9f2-4292-a7cb-94cadcccec8c"/>
    <ds:schemaRef ds:uri="http://www.w3.org/XML/1998/namespace"/>
    <ds:schemaRef ds:uri="http://purl.org/dc/terms/"/>
    <ds:schemaRef ds:uri="a5b560c4-2e76-4227-9640-553e553d2bb4"/>
  </ds:schemaRefs>
</ds:datastoreItem>
</file>

<file path=customXml/itemProps5.xml><?xml version="1.0" encoding="utf-8"?>
<ds:datastoreItem xmlns:ds="http://schemas.openxmlformats.org/officeDocument/2006/customXml" ds:itemID="{98B1E5A8-E14C-47C6-9CC9-4EDEAD8E3B77}">
  <ds:schemaRefs/>
</ds:datastoreItem>
</file>

<file path=customXml/itemProps6.xml><?xml version="1.0" encoding="utf-8"?>
<ds:datastoreItem xmlns:ds="http://schemas.openxmlformats.org/officeDocument/2006/customXml" ds:itemID="{BC7A79C7-DC6A-4B54-A009-6406E1E124DC}">
  <ds:schemaRefs/>
</ds:datastoreItem>
</file>

<file path=customXml/itemProps7.xml><?xml version="1.0" encoding="utf-8"?>
<ds:datastoreItem xmlns:ds="http://schemas.openxmlformats.org/officeDocument/2006/customXml" ds:itemID="{8CE92F85-E844-42D8-B115-466DEB91E891}">
  <ds:schemaRefs/>
</ds:datastoreItem>
</file>

<file path=customXml/itemProps8.xml><?xml version="1.0" encoding="utf-8"?>
<ds:datastoreItem xmlns:ds="http://schemas.openxmlformats.org/officeDocument/2006/customXml" ds:itemID="{58DCE82F-30AC-46B4-A263-DE36F7F8E217}">
  <ds:schemaRefs>
    <ds:schemaRef ds:uri="http://schemas.microsoft.com/sharepoint/v3/contenttype/forms"/>
  </ds:schemaRefs>
</ds:datastoreItem>
</file>

<file path=customXml/itemProps9.xml><?xml version="1.0" encoding="utf-8"?>
<ds:datastoreItem xmlns:ds="http://schemas.openxmlformats.org/officeDocument/2006/customXml" ds:itemID="{AD239163-4F17-44C7-A7CB-7C87817F53C5}">
  <ds:schemaRefs/>
</ds:datastoreItem>
</file>

<file path=docProps/app.xml><?xml version="1.0" encoding="utf-8"?>
<Properties xmlns="http://schemas.openxmlformats.org/officeDocument/2006/extended-properties" xmlns:vt="http://schemas.openxmlformats.org/officeDocument/2006/docPropsVTypes">
  <TotalTime>25013</TotalTime>
  <Words>1039</Words>
  <Application>Microsoft Office PowerPoint</Application>
  <PresentationFormat>Widescreen</PresentationFormat>
  <Paragraphs>162</Paragraphs>
  <Slides>14</Slides>
  <Notes>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Universal Electronics</vt:lpstr>
      <vt:lpstr>PowerPoint Presentation</vt:lpstr>
      <vt:lpstr>TiVo added value</vt:lpstr>
      <vt:lpstr>Why a TiVo remote from UEI?</vt:lpstr>
      <vt:lpstr>Seamless control </vt:lpstr>
      <vt:lpstr>PowerPoint Presentation</vt:lpstr>
      <vt:lpstr>PowerPoint Presentation</vt:lpstr>
      <vt:lpstr>PowerPoint Presentation</vt:lpstr>
      <vt:lpstr>PowerPoint Presentation</vt:lpstr>
      <vt:lpstr>PowerPoint Presentation</vt:lpstr>
      <vt:lpstr>TiVo S6Z Voice Backlit</vt:lpstr>
      <vt:lpstr>TiVo S6A Voice Backlit</vt:lpstr>
      <vt:lpstr>TiVo Stream 4K</vt:lpstr>
      <vt:lpstr>TiVo Stream 4K Lite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Lorette Kraaijenbrink</dc:creator>
  <cp:lastModifiedBy>Niek Fox</cp:lastModifiedBy>
  <cp:revision>185</cp:revision>
  <dcterms:created xsi:type="dcterms:W3CDTF">2020-07-08T13:36:42Z</dcterms:created>
  <dcterms:modified xsi:type="dcterms:W3CDTF">2023-03-16T14:06:12Z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0x010100E7BB22F6EE496747A923DF4A43D1AC7E</vt:lpwstr>
  </property>
</Properties>
</file>